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9"/>
  </p:notesMasterIdLst>
  <p:handoutMasterIdLst>
    <p:handoutMasterId r:id="rId10"/>
  </p:handoutMasterIdLst>
  <p:sldIdLst>
    <p:sldId id="269" r:id="rId2"/>
    <p:sldId id="277" r:id="rId3"/>
    <p:sldId id="292" r:id="rId4"/>
    <p:sldId id="288" r:id="rId5"/>
    <p:sldId id="289" r:id="rId6"/>
    <p:sldId id="290" r:id="rId7"/>
    <p:sldId id="271" r:id="rId8"/>
  </p:sldIdLst>
  <p:sldSz cx="6858000" cy="9906000" type="A4"/>
  <p:notesSz cx="6797675" cy="99266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804448"/>
    <a:srgbClr val="FFD4F3"/>
    <a:srgbClr val="F51D78"/>
    <a:srgbClr val="6C827A"/>
    <a:srgbClr val="46544E"/>
    <a:srgbClr val="ACCEC6"/>
    <a:srgbClr val="C951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16" autoAdjust="0"/>
    <p:restoredTop sz="94660"/>
  </p:normalViewPr>
  <p:slideViewPr>
    <p:cSldViewPr snapToGrid="0">
      <p:cViewPr varScale="1">
        <p:scale>
          <a:sx n="58" d="100"/>
          <a:sy n="58" d="100"/>
        </p:scale>
        <p:origin x="2453" y="6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2E1EDAF3-B60F-7452-6091-280DAA0630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CED36958-3142-77FF-1ECA-CA2BF9B008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90F27C39-709D-403F-B39B-56673F4C0AF6}" type="datetimeFigureOut">
              <a:rPr lang="ja-JP" altLang="en-US"/>
              <a:pPr>
                <a:defRPr/>
              </a:pPr>
              <a:t>2023/9/28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C3784806-1D23-72E0-8756-5A9E23D18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9DC4E30D-94C3-5989-4C9B-FD7F93A540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2108" tIns="46054" rIns="92108" bIns="4605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240D10B-B382-4F6A-B8C0-B5817C8978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8DC7441-38B0-A870-7C2D-857AD61909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8" tIns="46054" rIns="92108" bIns="4605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0270BB3-32CC-5D6E-84A1-9BD241405BE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8" tIns="46054" rIns="92108" bIns="4605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D82AE18-6412-1F48-4F8E-BFC6D240929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9788" y="744538"/>
            <a:ext cx="25781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16652097-3B8B-9E6A-AEC9-257D5CAA88E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8" tIns="46054" rIns="92108" bIns="460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</a:t>
            </a:r>
            <a:r>
              <a:rPr lang="en-US" altLang="ja-JP" noProof="0"/>
              <a:t> </a:t>
            </a:r>
            <a:r>
              <a:rPr lang="ja-JP" altLang="en-US" noProof="0"/>
              <a:t>テキストの書式設定</a:t>
            </a:r>
            <a:endParaRPr lang="en-US" altLang="ja-JP" noProof="0"/>
          </a:p>
          <a:p>
            <a:pPr lvl="1"/>
            <a:r>
              <a:rPr lang="ja-JP" altLang="en-US" noProof="0"/>
              <a:t>第</a:t>
            </a:r>
            <a:r>
              <a:rPr lang="en-US" altLang="ja-JP" noProof="0"/>
              <a:t> 2 </a:t>
            </a:r>
            <a:r>
              <a:rPr lang="ja-JP" altLang="en-US" noProof="0"/>
              <a:t>レベル</a:t>
            </a:r>
            <a:endParaRPr lang="en-US" altLang="ja-JP" noProof="0"/>
          </a:p>
          <a:p>
            <a:pPr lvl="2"/>
            <a:r>
              <a:rPr lang="ja-JP" altLang="en-US" noProof="0"/>
              <a:t>第</a:t>
            </a:r>
            <a:r>
              <a:rPr lang="en-US" altLang="ja-JP" noProof="0"/>
              <a:t> 3 </a:t>
            </a:r>
            <a:r>
              <a:rPr lang="ja-JP" altLang="en-US" noProof="0"/>
              <a:t>レベル</a:t>
            </a:r>
            <a:endParaRPr lang="en-US" altLang="ja-JP" noProof="0"/>
          </a:p>
          <a:p>
            <a:pPr lvl="3"/>
            <a:r>
              <a:rPr lang="ja-JP" altLang="en-US" noProof="0"/>
              <a:t>第</a:t>
            </a:r>
            <a:r>
              <a:rPr lang="en-US" altLang="ja-JP" noProof="0"/>
              <a:t> 4 </a:t>
            </a:r>
            <a:r>
              <a:rPr lang="ja-JP" altLang="en-US" noProof="0"/>
              <a:t>レベル</a:t>
            </a:r>
            <a:endParaRPr lang="en-US" altLang="ja-JP" noProof="0"/>
          </a:p>
          <a:p>
            <a:pPr lvl="4"/>
            <a:r>
              <a:rPr lang="ja-JP" altLang="en-US" noProof="0"/>
              <a:t>第</a:t>
            </a:r>
            <a:r>
              <a:rPr lang="en-US" altLang="ja-JP" noProof="0"/>
              <a:t> 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E3CDC76A-29A4-031B-A8CC-FDB51B3FAC4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8" tIns="46054" rIns="92108" bIns="4605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8AE99A4-7869-C8B6-0337-161DFBE0F0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8" tIns="46054" rIns="92108" bIns="4605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5F317C-5A0D-406D-9A99-4444BD0248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B81ED00-14BA-2E18-D079-79829427D4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7713" indent="-287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5093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11313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7168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288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860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432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004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1678220-8E25-497E-BD76-22C6FB59F29A}" type="slidenum">
              <a:rPr lang="en-US" altLang="ja-JP" sz="1200" smtClean="0">
                <a:ea typeface="Osaka"/>
                <a:cs typeface="Osaka"/>
              </a:rPr>
              <a:pPr/>
              <a:t>1</a:t>
            </a:fld>
            <a:endParaRPr lang="en-US" altLang="ja-JP" sz="1200">
              <a:ea typeface="Osaka"/>
              <a:cs typeface="Osaka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B4B28F8-5A51-B368-9155-7160D4D388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1D899DB-94B5-2CB4-B6C6-EE9AD215C6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D342BAB-0390-F7EE-88A4-F08E9431D7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7713" indent="-287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5093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11313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7168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288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860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432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004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BF04D45-2EB3-4223-A185-180F0F6B8AC3}" type="slidenum">
              <a:rPr lang="en-US" altLang="ja-JP" sz="1200" smtClean="0">
                <a:ea typeface="Osaka"/>
                <a:cs typeface="Osaka"/>
              </a:rPr>
              <a:pPr/>
              <a:t>2</a:t>
            </a:fld>
            <a:endParaRPr lang="en-US" altLang="ja-JP" sz="1200">
              <a:ea typeface="Osaka"/>
              <a:cs typeface="Osaka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A2FF35A-532B-B40D-B6D2-FD4A15E535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1F15148-CBC0-0107-2339-26D7950FD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04512273-59EA-0786-D9FD-038694615D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7713" indent="-287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5093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11313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7168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288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860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432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004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ADC25871-417E-4B1B-B5D5-FE443503FFEC}" type="slidenum">
              <a:rPr lang="en-US" altLang="ja-JP" sz="1200" smtClean="0">
                <a:ea typeface="Osaka"/>
                <a:cs typeface="Osaka"/>
              </a:rPr>
              <a:pPr/>
              <a:t>3</a:t>
            </a:fld>
            <a:endParaRPr lang="en-US" altLang="ja-JP" sz="1200">
              <a:ea typeface="Osaka"/>
              <a:cs typeface="Osaka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979FAD3-4F57-4D48-8810-F3B5030F3C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C5059B5-856F-72AF-5501-1C31FD1221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4CE649B6-DF07-A002-2B5A-9C1FF04391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7713" indent="-287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5093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11313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7168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288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860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432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004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8DAB7F39-2081-4635-8D67-936AE7F5EB13}" type="slidenum">
              <a:rPr lang="en-US" altLang="ja-JP" sz="1200" smtClean="0">
                <a:ea typeface="Osaka"/>
                <a:cs typeface="Osaka"/>
              </a:rPr>
              <a:pPr/>
              <a:t>4</a:t>
            </a:fld>
            <a:endParaRPr lang="en-US" altLang="ja-JP" sz="1200">
              <a:ea typeface="Osaka"/>
              <a:cs typeface="Osaka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D9DC730A-8C7B-9DB0-A7E8-384CAAC3A5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35920BCB-14BC-B9B1-3A66-1E36DFBDB8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0AA6204-1243-20D9-0DA8-A48887D405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7713" indent="-287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5093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11313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7168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288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860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432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004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7889203-AB9F-4011-BD55-FF68090A20AB}" type="slidenum">
              <a:rPr lang="en-US" altLang="ja-JP" sz="1200" smtClean="0">
                <a:ea typeface="Osaka"/>
                <a:cs typeface="Osaka"/>
              </a:rPr>
              <a:pPr/>
              <a:t>5</a:t>
            </a:fld>
            <a:endParaRPr lang="en-US" altLang="ja-JP" sz="1200">
              <a:ea typeface="Osaka"/>
              <a:cs typeface="Osaka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ADBAB28-B392-0EBA-604C-259E1013F5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C2B39D6-44DA-9187-BF26-3B918ED03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5C06D27B-19A8-E200-E567-BED60867FE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7713" indent="-287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5093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11313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7168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288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860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432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004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6C1ED05F-2FB5-4E82-84B5-F0D902647204}" type="slidenum">
              <a:rPr lang="en-US" altLang="ja-JP" sz="1200" smtClean="0">
                <a:ea typeface="Osaka"/>
                <a:cs typeface="Osaka"/>
              </a:rPr>
              <a:pPr/>
              <a:t>6</a:t>
            </a:fld>
            <a:endParaRPr lang="en-US" altLang="ja-JP" sz="1200">
              <a:ea typeface="Osaka"/>
              <a:cs typeface="Osaka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F2F3268-34F5-0063-9954-C12FD2A4A3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B189F0D-4DFF-7978-11A8-6E2DFC6CC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6DE0A90-2FF8-11DB-096D-96808067D1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7713" indent="-2873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5093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11313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71688" indent="-2301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288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860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432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00488" indent="-2301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9373252-A189-409B-A1CE-E577ADEABD85}" type="slidenum">
              <a:rPr lang="en-US" altLang="ja-JP" sz="1200" smtClean="0">
                <a:ea typeface="Osaka"/>
                <a:cs typeface="Osaka"/>
              </a:rPr>
              <a:pPr/>
              <a:t>7</a:t>
            </a:fld>
            <a:endParaRPr lang="en-US" altLang="ja-JP" sz="1200">
              <a:ea typeface="Osaka"/>
              <a:cs typeface="Osaka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0164F416-41B0-FC52-DD1C-4C9C963552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C2979E5-80C6-12BC-4AC7-E6C94E0145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4350" y="3302000"/>
            <a:ext cx="58293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サブタイトルの書式設定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27AFBB04-B767-DBAD-D080-196095A63A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FD71563-681C-5A2E-9FC2-00D4992347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9F6B837-093D-009D-2F42-298218E324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AC51-B9C1-4785-A2F6-9C1BA63763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4753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8AE226-9D49-4DCD-21E8-AF7C14DEEC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A04E0F-2888-8EE5-065A-340EC0934F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6C10FC-91A3-FF95-947E-97194B4219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DCF25-DF3C-47C8-9230-9D181BEE80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130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84A149-2800-6075-F1A4-1CE5E1C38C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EBEEC4-2ECA-05B1-6DB2-0DCB461D77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8ECFCB-693E-4A55-99DE-332FBC9490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9D595-733A-4FD1-8DAD-85B5F36670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125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DB5420-9F83-EAEB-0903-94325B77FC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427C19-CD0A-0792-E761-7BEBCEFC32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DCE7F6-B13C-8F26-7CFF-6DBDB4AC98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2FBE7-09F8-4FA0-A689-DFC26363E9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659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64D4B4-4FFA-B0B5-B8A8-60852ABC0D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F26D8B-DA17-9A8F-DE0F-A1044C42F0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E6E742-8445-6CE4-93C2-CB8D036D81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DC64D-D850-4713-9C79-B2AA278CE9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082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EDB9B1-B44E-FA87-6705-57EA596F95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2011D7-0E2C-D396-92B9-0F0D957DB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EA8624-A307-1940-4F02-439CB9BA22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C5A18-4F59-403A-BEB3-624CADB7E5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761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33C0B7E-2C72-2F26-5475-CC917D29A7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204A335-C7FE-431C-3277-9A9523318A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B572029-3059-2537-1F4D-343C3D1382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2B804-14D3-425C-9B51-FAD5A1005C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6891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CF3E4D2-6B46-4286-0A6B-6556FE2944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910CDA7-28F5-68B9-E7A6-B7A65785A2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7675888-1F23-8351-E743-FB9A2D08CE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4D651-CB89-4C03-8B2A-A04499884E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199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30BE76C-4601-1E33-5330-DEB72F8F7C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536100-904F-D4A5-1F17-F5D61B7A75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E061E92-07E2-08C0-F85F-A2CF834DC2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4D7C9-FCF4-4602-A59B-BC8B0C2A1F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594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5A29EF-9799-AF8D-E3BF-73FA025E3C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1BFDAE-AA54-1C25-496D-BDDFAFF2C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A57CA4-CF7A-BF8F-D386-1F7D87532A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BC4C2-F523-4B8F-A12A-E59E6F039E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024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A1CB0A-489B-5970-509B-B63D31F839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F4BFCB-B806-CB44-01DE-BD9E00B9C2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8019D1-78EB-62C9-0C97-CB0A867482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039FC-AE4E-4068-896F-1C4D2B20E0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236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2F5B03B-40CE-BB6F-B49F-7D2019BB2B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C8BEA-BE03-BBE6-0D81-33D1B59EE8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372A4B84-AC70-194C-850C-EDC1A6DD513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DF9F761A-AD9D-04EC-22D1-6327AF24B2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kumimoji="0"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18052C79-0176-8053-E7FD-107353801B8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Osaka" charset="-128"/>
              </a:defRPr>
            </a:lvl1pPr>
          </a:lstStyle>
          <a:p>
            <a:pPr>
              <a:defRPr/>
            </a:pPr>
            <a:fld id="{AFA88A5D-1150-40F0-9A27-89ACC02789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Osaka" charset="-128"/>
          <a:cs typeface="Osak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Osaka" charset="-128"/>
          <a:cs typeface="Osak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Osaka" charset="-128"/>
          <a:cs typeface="Osak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Osaka" charset="-128"/>
          <a:cs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charset="-128"/>
          <a:cs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charset="-128"/>
          <a:cs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charset="-128"/>
          <a:cs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charset="-128"/>
          <a:cs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図形グループ 149">
            <a:extLst>
              <a:ext uri="{FF2B5EF4-FFF2-40B4-BE49-F238E27FC236}">
                <a16:creationId xmlns:a16="http://schemas.microsoft.com/office/drawing/2014/main" id="{66135F65-20D1-7E95-5A7C-476FB0FE6A28}"/>
              </a:ext>
            </a:extLst>
          </p:cNvPr>
          <p:cNvGrpSpPr>
            <a:grpSpLocks/>
          </p:cNvGrpSpPr>
          <p:nvPr/>
        </p:nvGrpSpPr>
        <p:grpSpPr bwMode="auto">
          <a:xfrm>
            <a:off x="334963" y="196850"/>
            <a:ext cx="6530975" cy="9394825"/>
            <a:chOff x="302538" y="185208"/>
            <a:chExt cx="6532185" cy="9395308"/>
          </a:xfrm>
        </p:grpSpPr>
        <p:sp>
          <p:nvSpPr>
            <p:cNvPr id="4101" name="Text Box 2">
              <a:extLst>
                <a:ext uri="{FF2B5EF4-FFF2-40B4-BE49-F238E27FC236}">
                  <a16:creationId xmlns:a16="http://schemas.microsoft.com/office/drawing/2014/main" id="{A7CD5113-51B9-690B-CD52-4DF0BDB88F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909" y="477838"/>
              <a:ext cx="1210812" cy="3385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>
                  <a:ea typeface="ＭＳ 明朝" panose="02020609040205080304" pitchFamily="17" charset="-128"/>
                </a:rPr>
                <a:t>症例報告書</a:t>
              </a:r>
            </a:p>
          </p:txBody>
        </p:sp>
        <p:sp>
          <p:nvSpPr>
            <p:cNvPr id="4102" name="Text Box 11">
              <a:extLst>
                <a:ext uri="{FF2B5EF4-FFF2-40B4-BE49-F238E27FC236}">
                  <a16:creationId xmlns:a16="http://schemas.microsoft.com/office/drawing/2014/main" id="{C4DAEB25-C8EE-FDC8-6995-92F19FAC30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262" y="185208"/>
              <a:ext cx="704169" cy="230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900">
                  <a:latin typeface="ＭＳ 明朝" panose="02020609040205080304" pitchFamily="17" charset="-128"/>
                  <a:ea typeface="ＭＳ 明朝" panose="02020609040205080304" pitchFamily="17" charset="-128"/>
                </a:rPr>
                <a:t>様式</a:t>
              </a:r>
              <a:r>
                <a:rPr lang="en-US" altLang="ja-JP" sz="900">
                  <a:latin typeface="ＭＳ 明朝" panose="02020609040205080304" pitchFamily="17" charset="-128"/>
                  <a:ea typeface="ＭＳ 明朝" panose="02020609040205080304" pitchFamily="17" charset="-128"/>
                </a:rPr>
                <a:t>A-7-3</a:t>
              </a:r>
              <a:endParaRPr lang="ja-JP" altLang="en-US" sz="900">
                <a:ea typeface="ＭＳ Ｐゴシック" panose="020B0600070205080204" pitchFamily="50" charset="-128"/>
              </a:endParaRPr>
            </a:p>
          </p:txBody>
        </p:sp>
        <p:sp>
          <p:nvSpPr>
            <p:cNvPr id="4103" name="Rectangle 12">
              <a:extLst>
                <a:ext uri="{FF2B5EF4-FFF2-40B4-BE49-F238E27FC236}">
                  <a16:creationId xmlns:a16="http://schemas.microsoft.com/office/drawing/2014/main" id="{6C20CBA1-6E96-9289-946C-F672DBFF4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8433" y="340783"/>
              <a:ext cx="184751" cy="230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ja-JP" sz="90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4104" name="Rectangle 14">
              <a:extLst>
                <a:ext uri="{FF2B5EF4-FFF2-40B4-BE49-F238E27FC236}">
                  <a16:creationId xmlns:a16="http://schemas.microsoft.com/office/drawing/2014/main" id="{41DD9991-F643-E80D-B83D-973030F69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505" y="4254500"/>
              <a:ext cx="1082386" cy="246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1000">
                  <a:ea typeface="ＭＳ 明朝" panose="02020609040205080304" pitchFamily="17" charset="-128"/>
                </a:rPr>
                <a:t>動的治療開始時</a:t>
              </a:r>
              <a:endParaRPr lang="ja-JP" altLang="en-US" sz="1000">
                <a:ea typeface="ＭＳ 明朝" panose="02020609040205080304" pitchFamily="17" charset="-128"/>
              </a:endParaRPr>
            </a:p>
          </p:txBody>
        </p:sp>
        <p:sp>
          <p:nvSpPr>
            <p:cNvPr id="4105" name="Rectangle 15">
              <a:extLst>
                <a:ext uri="{FF2B5EF4-FFF2-40B4-BE49-F238E27FC236}">
                  <a16:creationId xmlns:a16="http://schemas.microsoft.com/office/drawing/2014/main" id="{472305F1-BCBC-D358-8649-5FB0D2CFE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505" y="6642100"/>
              <a:ext cx="1082468" cy="246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17" charset="-128"/>
                </a:rPr>
                <a:t>術前矯正終了時</a:t>
              </a:r>
            </a:p>
          </p:txBody>
        </p:sp>
        <p:sp>
          <p:nvSpPr>
            <p:cNvPr id="4106" name="Rectangle 16">
              <a:extLst>
                <a:ext uri="{FF2B5EF4-FFF2-40B4-BE49-F238E27FC236}">
                  <a16:creationId xmlns:a16="http://schemas.microsoft.com/office/drawing/2014/main" id="{75E7D754-2CBF-D696-B414-D67D6597B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771" y="8920164"/>
              <a:ext cx="1341769" cy="246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17" charset="-128"/>
                </a:rPr>
                <a:t>動的治療終了時</a:t>
              </a:r>
            </a:p>
          </p:txBody>
        </p:sp>
        <p:sp>
          <p:nvSpPr>
            <p:cNvPr id="4107" name="Rectangle 17">
              <a:extLst>
                <a:ext uri="{FF2B5EF4-FFF2-40B4-BE49-F238E27FC236}">
                  <a16:creationId xmlns:a16="http://schemas.microsoft.com/office/drawing/2014/main" id="{CE34D607-5D6A-F82F-CC3F-2A8E92EB9E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538" y="1189038"/>
              <a:ext cx="2197906" cy="246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1000">
                  <a:ea typeface="ＭＳ 明朝" panose="02020609040205080304" pitchFamily="17" charset="-128"/>
                </a:rPr>
                <a:t>動的治療開始時</a:t>
              </a:r>
              <a:r>
                <a:rPr lang="ja-JP" altLang="en-US" sz="1000">
                  <a:ea typeface="ＭＳ 明朝" panose="02020609040205080304" pitchFamily="17" charset="-128"/>
                </a:rPr>
                <a:t>（　   歳　   か月）</a:t>
              </a:r>
            </a:p>
          </p:txBody>
        </p:sp>
        <p:sp>
          <p:nvSpPr>
            <p:cNvPr id="4108" name="Rectangle 18">
              <a:extLst>
                <a:ext uri="{FF2B5EF4-FFF2-40B4-BE49-F238E27FC236}">
                  <a16:creationId xmlns:a16="http://schemas.microsoft.com/office/drawing/2014/main" id="{75A885E7-2E74-762A-02C4-712533369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0305" y="1189038"/>
              <a:ext cx="2197906" cy="246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17" charset="-128"/>
                </a:rPr>
                <a:t>術前矯正終了時（ 　 歳  　か月）</a:t>
              </a:r>
            </a:p>
          </p:txBody>
        </p:sp>
        <p:sp>
          <p:nvSpPr>
            <p:cNvPr id="4109" name="Rectangle 19">
              <a:extLst>
                <a:ext uri="{FF2B5EF4-FFF2-40B4-BE49-F238E27FC236}">
                  <a16:creationId xmlns:a16="http://schemas.microsoft.com/office/drawing/2014/main" id="{EA464C3E-0492-356F-7A8F-2754D1CC7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3364" y="1189038"/>
              <a:ext cx="2121359" cy="246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17" charset="-128"/>
                </a:rPr>
                <a:t>動的治療終了時（ 　 歳  　か月）</a:t>
              </a:r>
            </a:p>
          </p:txBody>
        </p:sp>
        <p:pic>
          <p:nvPicPr>
            <p:cNvPr id="4110" name="Picture 22">
              <a:extLst>
                <a:ext uri="{FF2B5EF4-FFF2-40B4-BE49-F238E27FC236}">
                  <a16:creationId xmlns:a16="http://schemas.microsoft.com/office/drawing/2014/main" id="{EA569B88-5DF8-56BB-479E-BCA835670C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3844" y="5257800"/>
              <a:ext cx="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1" name="Rectangle 49">
              <a:extLst>
                <a:ext uri="{FF2B5EF4-FFF2-40B4-BE49-F238E27FC236}">
                  <a16:creationId xmlns:a16="http://schemas.microsoft.com/office/drawing/2014/main" id="{D04B99EF-0BF8-EAF4-F6EB-C79C2E0F0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5787" y="2797178"/>
              <a:ext cx="1123964" cy="21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800">
                  <a:ea typeface="ＭＳ 明朝" panose="02020609040205080304" pitchFamily="17" charset="-128"/>
                </a:rPr>
                <a:t>注）アイマスク添付</a:t>
              </a:r>
              <a:endParaRPr lang="ja-JP" altLang="en-US" sz="1000">
                <a:ea typeface="ＭＳ 明朝" panose="02020609040205080304" pitchFamily="17" charset="-128"/>
              </a:endParaRPr>
            </a:p>
          </p:txBody>
        </p:sp>
        <p:grpSp>
          <p:nvGrpSpPr>
            <p:cNvPr id="4112" name="図形グループ 148">
              <a:extLst>
                <a:ext uri="{FF2B5EF4-FFF2-40B4-BE49-F238E27FC236}">
                  <a16:creationId xmlns:a16="http://schemas.microsoft.com/office/drawing/2014/main" id="{20932D51-2480-0D84-18C4-9C58D441D6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6894" y="1524001"/>
              <a:ext cx="5642240" cy="1295400"/>
              <a:chOff x="546894" y="1524001"/>
              <a:chExt cx="5642240" cy="1295400"/>
            </a:xfrm>
          </p:grpSpPr>
          <p:sp>
            <p:nvSpPr>
              <p:cNvPr id="54" name="正方形/長方形 53">
                <a:extLst>
                  <a:ext uri="{FF2B5EF4-FFF2-40B4-BE49-F238E27FC236}">
                    <a16:creationId xmlns:a16="http://schemas.microsoft.com/office/drawing/2014/main" id="{B8044369-6557-3E4F-C580-3D6E58BE5797}"/>
                  </a:ext>
                </a:extLst>
              </p:cNvPr>
              <p:cNvSpPr/>
              <p:nvPr/>
            </p:nvSpPr>
            <p:spPr>
              <a:xfrm>
                <a:off x="2498456" y="1523540"/>
                <a:ext cx="871699" cy="1295467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55" name="正方形/長方形 54">
                <a:extLst>
                  <a:ext uri="{FF2B5EF4-FFF2-40B4-BE49-F238E27FC236}">
                    <a16:creationId xmlns:a16="http://schemas.microsoft.com/office/drawing/2014/main" id="{67F8EF36-ECC7-CF53-C5E4-F3C66D9208A4}"/>
                  </a:ext>
                </a:extLst>
              </p:cNvPr>
              <p:cNvSpPr/>
              <p:nvPr/>
            </p:nvSpPr>
            <p:spPr>
              <a:xfrm>
                <a:off x="3370156" y="1523540"/>
                <a:ext cx="871698" cy="1295467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58" name="正方形/長方形 57">
                <a:extLst>
                  <a:ext uri="{FF2B5EF4-FFF2-40B4-BE49-F238E27FC236}">
                    <a16:creationId xmlns:a16="http://schemas.microsoft.com/office/drawing/2014/main" id="{85F1C5AD-E6A2-7AEF-5A17-F58A4E91AB64}"/>
                  </a:ext>
                </a:extLst>
              </p:cNvPr>
              <p:cNvSpPr/>
              <p:nvPr/>
            </p:nvSpPr>
            <p:spPr>
              <a:xfrm>
                <a:off x="4445092" y="1523540"/>
                <a:ext cx="871699" cy="1295467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59" name="正方形/長方形 58">
                <a:extLst>
                  <a:ext uri="{FF2B5EF4-FFF2-40B4-BE49-F238E27FC236}">
                    <a16:creationId xmlns:a16="http://schemas.microsoft.com/office/drawing/2014/main" id="{A5D44A3E-ACA6-7046-508F-EC7776E21F4A}"/>
                  </a:ext>
                </a:extLst>
              </p:cNvPr>
              <p:cNvSpPr/>
              <p:nvPr/>
            </p:nvSpPr>
            <p:spPr>
              <a:xfrm>
                <a:off x="5316791" y="1523540"/>
                <a:ext cx="871698" cy="1295467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61" name="正方形/長方形 60">
                <a:extLst>
                  <a:ext uri="{FF2B5EF4-FFF2-40B4-BE49-F238E27FC236}">
                    <a16:creationId xmlns:a16="http://schemas.microsoft.com/office/drawing/2014/main" id="{1DA35262-E6DC-839E-B3A3-686573FDFCDD}"/>
                  </a:ext>
                </a:extLst>
              </p:cNvPr>
              <p:cNvSpPr/>
              <p:nvPr/>
            </p:nvSpPr>
            <p:spPr>
              <a:xfrm>
                <a:off x="547058" y="1523540"/>
                <a:ext cx="871698" cy="1295467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62" name="正方形/長方形 61">
                <a:extLst>
                  <a:ext uri="{FF2B5EF4-FFF2-40B4-BE49-F238E27FC236}">
                    <a16:creationId xmlns:a16="http://schemas.microsoft.com/office/drawing/2014/main" id="{1672576E-C343-96F3-A6F7-2E8645970512}"/>
                  </a:ext>
                </a:extLst>
              </p:cNvPr>
              <p:cNvSpPr/>
              <p:nvPr/>
            </p:nvSpPr>
            <p:spPr>
              <a:xfrm>
                <a:off x="1413994" y="1523540"/>
                <a:ext cx="870111" cy="1295467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4158" name="Rectangle 1065">
                <a:extLst>
                  <a:ext uri="{FF2B5EF4-FFF2-40B4-BE49-F238E27FC236}">
                    <a16:creationId xmlns:a16="http://schemas.microsoft.com/office/drawing/2014/main" id="{F64261CD-CE3E-AED1-1D01-3B8E10E704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321" y="2056607"/>
                <a:ext cx="811213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顔　正面</a:t>
                </a:r>
              </a:p>
            </p:txBody>
          </p:sp>
          <p:sp>
            <p:nvSpPr>
              <p:cNvPr id="4159" name="Rectangle 1066">
                <a:extLst>
                  <a:ext uri="{FF2B5EF4-FFF2-40B4-BE49-F238E27FC236}">
                    <a16:creationId xmlns:a16="http://schemas.microsoft.com/office/drawing/2014/main" id="{47725896-E793-0716-9A2F-FC9407E4C5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4360" y="2056607"/>
                <a:ext cx="811213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顔　側面</a:t>
                </a:r>
              </a:p>
            </p:txBody>
          </p:sp>
          <p:sp>
            <p:nvSpPr>
              <p:cNvPr id="4160" name="Rectangle 1065">
                <a:extLst>
                  <a:ext uri="{FF2B5EF4-FFF2-40B4-BE49-F238E27FC236}">
                    <a16:creationId xmlns:a16="http://schemas.microsoft.com/office/drawing/2014/main" id="{8ACC9326-4E34-216D-0F4F-12CD632130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6825" y="2056607"/>
                <a:ext cx="811213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顔　正面</a:t>
                </a:r>
              </a:p>
            </p:txBody>
          </p:sp>
          <p:sp>
            <p:nvSpPr>
              <p:cNvPr id="4161" name="Rectangle 1066">
                <a:extLst>
                  <a:ext uri="{FF2B5EF4-FFF2-40B4-BE49-F238E27FC236}">
                    <a16:creationId xmlns:a16="http://schemas.microsoft.com/office/drawing/2014/main" id="{35475E39-A8A6-E9DC-DA7C-64682C139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2488" y="2056607"/>
                <a:ext cx="811213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顔　側面</a:t>
                </a:r>
              </a:p>
            </p:txBody>
          </p:sp>
          <p:sp>
            <p:nvSpPr>
              <p:cNvPr id="4162" name="Rectangle 1065">
                <a:extLst>
                  <a:ext uri="{FF2B5EF4-FFF2-40B4-BE49-F238E27FC236}">
                    <a16:creationId xmlns:a16="http://schemas.microsoft.com/office/drawing/2014/main" id="{A0181167-BFDB-1AE7-6BE6-F000579886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6275" y="2056607"/>
                <a:ext cx="811213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顔　正面</a:t>
                </a:r>
              </a:p>
            </p:txBody>
          </p:sp>
          <p:sp>
            <p:nvSpPr>
              <p:cNvPr id="4163" name="Rectangle 1066">
                <a:extLst>
                  <a:ext uri="{FF2B5EF4-FFF2-40B4-BE49-F238E27FC236}">
                    <a16:creationId xmlns:a16="http://schemas.microsoft.com/office/drawing/2014/main" id="{D01E2C1E-BDB5-40C9-FB2B-DBEE939738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41938" y="2056607"/>
                <a:ext cx="811213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顔　側面</a:t>
                </a:r>
              </a:p>
            </p:txBody>
          </p:sp>
        </p:grpSp>
        <p:grpSp>
          <p:nvGrpSpPr>
            <p:cNvPr id="4113" name="図形グループ 118">
              <a:extLst>
                <a:ext uri="{FF2B5EF4-FFF2-40B4-BE49-F238E27FC236}">
                  <a16:creationId xmlns:a16="http://schemas.microsoft.com/office/drawing/2014/main" id="{48DA4C1C-9303-006D-67FC-E92D10A12D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3299" y="3031066"/>
              <a:ext cx="4774667" cy="2085400"/>
              <a:chOff x="1003299" y="3031066"/>
              <a:chExt cx="4774667" cy="2085400"/>
            </a:xfrm>
          </p:grpSpPr>
          <p:pic>
            <p:nvPicPr>
              <p:cNvPr id="4140" name="Picture 20">
                <a:extLst>
                  <a:ext uri="{FF2B5EF4-FFF2-40B4-BE49-F238E27FC236}">
                    <a16:creationId xmlns:a16="http://schemas.microsoft.com/office/drawing/2014/main" id="{F80E6C0E-4EEE-A098-5887-EEC8665E860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9040" y="4953000"/>
                <a:ext cx="0" cy="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41" name="Picture 21">
                <a:extLst>
                  <a:ext uri="{FF2B5EF4-FFF2-40B4-BE49-F238E27FC236}">
                    <a16:creationId xmlns:a16="http://schemas.microsoft.com/office/drawing/2014/main" id="{27E307B0-A773-F158-993E-56FAD4A0F7E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81442" y="5105400"/>
                <a:ext cx="0" cy="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8" name="正方形/長方形 67">
                <a:extLst>
                  <a:ext uri="{FF2B5EF4-FFF2-40B4-BE49-F238E27FC236}">
                    <a16:creationId xmlns:a16="http://schemas.microsoft.com/office/drawing/2014/main" id="{3F8A68E6-F159-7860-2D76-2A9E0712E013}"/>
                  </a:ext>
                </a:extLst>
              </p:cNvPr>
              <p:cNvSpPr/>
              <p:nvPr/>
            </p:nvSpPr>
            <p:spPr>
              <a:xfrm>
                <a:off x="1002755" y="3031742"/>
                <a:ext cx="1590970" cy="1043041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74" name="正方形/長方形 73">
                <a:extLst>
                  <a:ext uri="{FF2B5EF4-FFF2-40B4-BE49-F238E27FC236}">
                    <a16:creationId xmlns:a16="http://schemas.microsoft.com/office/drawing/2014/main" id="{F5F07555-C126-696B-8720-405B811BED26}"/>
                  </a:ext>
                </a:extLst>
              </p:cNvPr>
              <p:cNvSpPr/>
              <p:nvPr/>
            </p:nvSpPr>
            <p:spPr>
              <a:xfrm>
                <a:off x="2595313" y="3031742"/>
                <a:ext cx="1589381" cy="1043041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75" name="正方形/長方形 74">
                <a:extLst>
                  <a:ext uri="{FF2B5EF4-FFF2-40B4-BE49-F238E27FC236}">
                    <a16:creationId xmlns:a16="http://schemas.microsoft.com/office/drawing/2014/main" id="{AACF3269-481B-931C-5F20-9559FB09D418}"/>
                  </a:ext>
                </a:extLst>
              </p:cNvPr>
              <p:cNvSpPr/>
              <p:nvPr/>
            </p:nvSpPr>
            <p:spPr>
              <a:xfrm>
                <a:off x="4186282" y="3031742"/>
                <a:ext cx="1590970" cy="1043041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C51926E7-2798-6ED7-10BE-DA60D8CDE231}"/>
                  </a:ext>
                </a:extLst>
              </p:cNvPr>
              <p:cNvSpPr/>
              <p:nvPr/>
            </p:nvSpPr>
            <p:spPr>
              <a:xfrm>
                <a:off x="1798240" y="4073195"/>
                <a:ext cx="1590970" cy="1043041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77" name="正方形/長方形 76">
                <a:extLst>
                  <a:ext uri="{FF2B5EF4-FFF2-40B4-BE49-F238E27FC236}">
                    <a16:creationId xmlns:a16="http://schemas.microsoft.com/office/drawing/2014/main" id="{16CF0B7C-71DA-B7F6-CD48-0A6982890FED}"/>
                  </a:ext>
                </a:extLst>
              </p:cNvPr>
              <p:cNvSpPr/>
              <p:nvPr/>
            </p:nvSpPr>
            <p:spPr>
              <a:xfrm>
                <a:off x="3389210" y="4073195"/>
                <a:ext cx="1594145" cy="1043041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4147" name="Rectangle 1071">
                <a:extLst>
                  <a:ext uri="{FF2B5EF4-FFF2-40B4-BE49-F238E27FC236}">
                    <a16:creationId xmlns:a16="http://schemas.microsoft.com/office/drawing/2014/main" id="{2F9A08DC-F975-57B6-2080-F4938C7871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0411" y="3430035"/>
                <a:ext cx="580442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正　面</a:t>
                </a:r>
              </a:p>
            </p:txBody>
          </p:sp>
          <p:sp>
            <p:nvSpPr>
              <p:cNvPr id="4148" name="Rectangle 1072">
                <a:extLst>
                  <a:ext uri="{FF2B5EF4-FFF2-40B4-BE49-F238E27FC236}">
                    <a16:creationId xmlns:a16="http://schemas.microsoft.com/office/drawing/2014/main" id="{702DA2B5-2011-F4C3-2454-F9FE57CBAC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2145" y="3430035"/>
                <a:ext cx="580442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左側面</a:t>
                </a:r>
              </a:p>
            </p:txBody>
          </p:sp>
          <p:sp>
            <p:nvSpPr>
              <p:cNvPr id="4149" name="Rectangle 1074">
                <a:extLst>
                  <a:ext uri="{FF2B5EF4-FFF2-40B4-BE49-F238E27FC236}">
                    <a16:creationId xmlns:a16="http://schemas.microsoft.com/office/drawing/2014/main" id="{08A8DAEA-BFFE-4A34-640A-65792D2309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5191" y="4472229"/>
                <a:ext cx="819150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上顎咬合面</a:t>
                </a:r>
              </a:p>
            </p:txBody>
          </p:sp>
          <p:sp>
            <p:nvSpPr>
              <p:cNvPr id="4150" name="Rectangle 1075">
                <a:extLst>
                  <a:ext uri="{FF2B5EF4-FFF2-40B4-BE49-F238E27FC236}">
                    <a16:creationId xmlns:a16="http://schemas.microsoft.com/office/drawing/2014/main" id="{E24F6008-72D8-4714-B106-8716476085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6924" y="4472229"/>
                <a:ext cx="819150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下顎咬合面</a:t>
                </a:r>
              </a:p>
            </p:txBody>
          </p:sp>
          <p:sp>
            <p:nvSpPr>
              <p:cNvPr id="4151" name="Rectangle 1072">
                <a:extLst>
                  <a:ext uri="{FF2B5EF4-FFF2-40B4-BE49-F238E27FC236}">
                    <a16:creationId xmlns:a16="http://schemas.microsoft.com/office/drawing/2014/main" id="{1DBF5D8C-6229-D190-9610-84560EC5AE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678" y="3429956"/>
                <a:ext cx="580442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右側面</a:t>
                </a:r>
              </a:p>
            </p:txBody>
          </p:sp>
        </p:grpSp>
        <p:grpSp>
          <p:nvGrpSpPr>
            <p:cNvPr id="4114" name="図形グループ 119">
              <a:extLst>
                <a:ext uri="{FF2B5EF4-FFF2-40B4-BE49-F238E27FC236}">
                  <a16:creationId xmlns:a16="http://schemas.microsoft.com/office/drawing/2014/main" id="{F56E518E-65D1-B597-B376-BB55F1468E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3299" y="5272616"/>
              <a:ext cx="4774667" cy="2085400"/>
              <a:chOff x="1003299" y="3031066"/>
              <a:chExt cx="4774667" cy="2085400"/>
            </a:xfrm>
          </p:grpSpPr>
          <p:pic>
            <p:nvPicPr>
              <p:cNvPr id="4128" name="Picture 20">
                <a:extLst>
                  <a:ext uri="{FF2B5EF4-FFF2-40B4-BE49-F238E27FC236}">
                    <a16:creationId xmlns:a16="http://schemas.microsoft.com/office/drawing/2014/main" id="{689A0A24-D395-D3BF-6A6D-09580B6014B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9040" y="4953000"/>
                <a:ext cx="0" cy="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29" name="Picture 21">
                <a:extLst>
                  <a:ext uri="{FF2B5EF4-FFF2-40B4-BE49-F238E27FC236}">
                    <a16:creationId xmlns:a16="http://schemas.microsoft.com/office/drawing/2014/main" id="{73536D73-F1EE-5047-B5AA-4C10AEF2845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81442" y="5105400"/>
                <a:ext cx="0" cy="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" name="正方形/長方形 122">
                <a:extLst>
                  <a:ext uri="{FF2B5EF4-FFF2-40B4-BE49-F238E27FC236}">
                    <a16:creationId xmlns:a16="http://schemas.microsoft.com/office/drawing/2014/main" id="{01E4EA77-7961-E4C2-79A3-3D1E478CF832}"/>
                  </a:ext>
                </a:extLst>
              </p:cNvPr>
              <p:cNvSpPr/>
              <p:nvPr/>
            </p:nvSpPr>
            <p:spPr>
              <a:xfrm>
                <a:off x="1002755" y="3031858"/>
                <a:ext cx="1590970" cy="1043041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124" name="正方形/長方形 123">
                <a:extLst>
                  <a:ext uri="{FF2B5EF4-FFF2-40B4-BE49-F238E27FC236}">
                    <a16:creationId xmlns:a16="http://schemas.microsoft.com/office/drawing/2014/main" id="{BB940ADE-9C83-9519-994D-C275FF0C8929}"/>
                  </a:ext>
                </a:extLst>
              </p:cNvPr>
              <p:cNvSpPr/>
              <p:nvPr/>
            </p:nvSpPr>
            <p:spPr>
              <a:xfrm>
                <a:off x="2595313" y="3031858"/>
                <a:ext cx="1589381" cy="1043041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125" name="正方形/長方形 124">
                <a:extLst>
                  <a:ext uri="{FF2B5EF4-FFF2-40B4-BE49-F238E27FC236}">
                    <a16:creationId xmlns:a16="http://schemas.microsoft.com/office/drawing/2014/main" id="{F1D493C0-E9FD-ADE4-BAAE-11BEA6BE3B00}"/>
                  </a:ext>
                </a:extLst>
              </p:cNvPr>
              <p:cNvSpPr/>
              <p:nvPr/>
            </p:nvSpPr>
            <p:spPr>
              <a:xfrm>
                <a:off x="4186282" y="3031858"/>
                <a:ext cx="1590970" cy="1043041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126" name="正方形/長方形 125">
                <a:extLst>
                  <a:ext uri="{FF2B5EF4-FFF2-40B4-BE49-F238E27FC236}">
                    <a16:creationId xmlns:a16="http://schemas.microsoft.com/office/drawing/2014/main" id="{76D9AEDF-54CC-E2B1-5DF8-CFAA2C9ED725}"/>
                  </a:ext>
                </a:extLst>
              </p:cNvPr>
              <p:cNvSpPr/>
              <p:nvPr/>
            </p:nvSpPr>
            <p:spPr>
              <a:xfrm>
                <a:off x="1798240" y="4073311"/>
                <a:ext cx="1590970" cy="1043041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127" name="正方形/長方形 126">
                <a:extLst>
                  <a:ext uri="{FF2B5EF4-FFF2-40B4-BE49-F238E27FC236}">
                    <a16:creationId xmlns:a16="http://schemas.microsoft.com/office/drawing/2014/main" id="{3AFB1873-D7B2-4A20-352E-4F8D34463332}"/>
                  </a:ext>
                </a:extLst>
              </p:cNvPr>
              <p:cNvSpPr/>
              <p:nvPr/>
            </p:nvSpPr>
            <p:spPr>
              <a:xfrm>
                <a:off x="3389210" y="4073311"/>
                <a:ext cx="1594145" cy="1043041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4135" name="Rectangle 1071">
                <a:extLst>
                  <a:ext uri="{FF2B5EF4-FFF2-40B4-BE49-F238E27FC236}">
                    <a16:creationId xmlns:a16="http://schemas.microsoft.com/office/drawing/2014/main" id="{4E0AD37C-2AD7-22CB-2274-601D82B8BC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0411" y="3430035"/>
                <a:ext cx="580442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正　面</a:t>
                </a:r>
              </a:p>
            </p:txBody>
          </p:sp>
          <p:sp>
            <p:nvSpPr>
              <p:cNvPr id="4136" name="Rectangle 1072">
                <a:extLst>
                  <a:ext uri="{FF2B5EF4-FFF2-40B4-BE49-F238E27FC236}">
                    <a16:creationId xmlns:a16="http://schemas.microsoft.com/office/drawing/2014/main" id="{A768C535-AF68-DBD5-7076-683F6B8458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2145" y="3430035"/>
                <a:ext cx="580442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左側面</a:t>
                </a:r>
              </a:p>
            </p:txBody>
          </p:sp>
          <p:sp>
            <p:nvSpPr>
              <p:cNvPr id="4137" name="Rectangle 1074">
                <a:extLst>
                  <a:ext uri="{FF2B5EF4-FFF2-40B4-BE49-F238E27FC236}">
                    <a16:creationId xmlns:a16="http://schemas.microsoft.com/office/drawing/2014/main" id="{5DE71E8E-5010-A716-7F31-14AA197779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5191" y="4472229"/>
                <a:ext cx="819150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上顎咬合面</a:t>
                </a:r>
              </a:p>
            </p:txBody>
          </p:sp>
          <p:sp>
            <p:nvSpPr>
              <p:cNvPr id="4138" name="Rectangle 1075">
                <a:extLst>
                  <a:ext uri="{FF2B5EF4-FFF2-40B4-BE49-F238E27FC236}">
                    <a16:creationId xmlns:a16="http://schemas.microsoft.com/office/drawing/2014/main" id="{B7205DB3-A705-3694-3355-792AF0F4D3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6924" y="4472229"/>
                <a:ext cx="819150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下顎咬合面</a:t>
                </a:r>
              </a:p>
            </p:txBody>
          </p:sp>
          <p:sp>
            <p:nvSpPr>
              <p:cNvPr id="4139" name="Rectangle 1072">
                <a:extLst>
                  <a:ext uri="{FF2B5EF4-FFF2-40B4-BE49-F238E27FC236}">
                    <a16:creationId xmlns:a16="http://schemas.microsoft.com/office/drawing/2014/main" id="{2A7AFAEA-6AED-2182-405E-E24FEB24A5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678" y="3429956"/>
                <a:ext cx="580442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右側面</a:t>
                </a:r>
              </a:p>
            </p:txBody>
          </p:sp>
        </p:grpSp>
        <p:grpSp>
          <p:nvGrpSpPr>
            <p:cNvPr id="4115" name="図形グループ 132">
              <a:extLst>
                <a:ext uri="{FF2B5EF4-FFF2-40B4-BE49-F238E27FC236}">
                  <a16:creationId xmlns:a16="http://schemas.microsoft.com/office/drawing/2014/main" id="{62652C4B-2B70-1213-EE36-BA1940E5CD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3299" y="7495116"/>
              <a:ext cx="4774667" cy="2085400"/>
              <a:chOff x="1003299" y="3031066"/>
              <a:chExt cx="4774667" cy="2085400"/>
            </a:xfrm>
          </p:grpSpPr>
          <p:pic>
            <p:nvPicPr>
              <p:cNvPr id="4116" name="Picture 20">
                <a:extLst>
                  <a:ext uri="{FF2B5EF4-FFF2-40B4-BE49-F238E27FC236}">
                    <a16:creationId xmlns:a16="http://schemas.microsoft.com/office/drawing/2014/main" id="{71A2C148-C003-9F90-8177-9BB4DA6C117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9040" y="4953000"/>
                <a:ext cx="0" cy="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17" name="Picture 21">
                <a:extLst>
                  <a:ext uri="{FF2B5EF4-FFF2-40B4-BE49-F238E27FC236}">
                    <a16:creationId xmlns:a16="http://schemas.microsoft.com/office/drawing/2014/main" id="{422C3A6A-5B7C-122E-6B92-67EEB7AF5A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81442" y="5105400"/>
                <a:ext cx="0" cy="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6" name="正方形/長方形 135">
                <a:extLst>
                  <a:ext uri="{FF2B5EF4-FFF2-40B4-BE49-F238E27FC236}">
                    <a16:creationId xmlns:a16="http://schemas.microsoft.com/office/drawing/2014/main" id="{B7DC8090-6FEC-C730-D146-365154AC48E0}"/>
                  </a:ext>
                </a:extLst>
              </p:cNvPr>
              <p:cNvSpPr/>
              <p:nvPr/>
            </p:nvSpPr>
            <p:spPr>
              <a:xfrm>
                <a:off x="1002755" y="3030384"/>
                <a:ext cx="1590970" cy="1044629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137" name="正方形/長方形 136">
                <a:extLst>
                  <a:ext uri="{FF2B5EF4-FFF2-40B4-BE49-F238E27FC236}">
                    <a16:creationId xmlns:a16="http://schemas.microsoft.com/office/drawing/2014/main" id="{087095FB-0039-3F83-B248-5578EDE17CC0}"/>
                  </a:ext>
                </a:extLst>
              </p:cNvPr>
              <p:cNvSpPr/>
              <p:nvPr/>
            </p:nvSpPr>
            <p:spPr>
              <a:xfrm>
                <a:off x="2595313" y="3030384"/>
                <a:ext cx="1589381" cy="1044629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138" name="正方形/長方形 137">
                <a:extLst>
                  <a:ext uri="{FF2B5EF4-FFF2-40B4-BE49-F238E27FC236}">
                    <a16:creationId xmlns:a16="http://schemas.microsoft.com/office/drawing/2014/main" id="{340C9ED2-1AD2-ED5B-083B-FF20049B3D3C}"/>
                  </a:ext>
                </a:extLst>
              </p:cNvPr>
              <p:cNvSpPr/>
              <p:nvPr/>
            </p:nvSpPr>
            <p:spPr>
              <a:xfrm>
                <a:off x="4186282" y="3030384"/>
                <a:ext cx="1590970" cy="1044629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139" name="正方形/長方形 138">
                <a:extLst>
                  <a:ext uri="{FF2B5EF4-FFF2-40B4-BE49-F238E27FC236}">
                    <a16:creationId xmlns:a16="http://schemas.microsoft.com/office/drawing/2014/main" id="{0458A0AA-098C-4CA9-E5F7-7834EC4D8D82}"/>
                  </a:ext>
                </a:extLst>
              </p:cNvPr>
              <p:cNvSpPr/>
              <p:nvPr/>
            </p:nvSpPr>
            <p:spPr>
              <a:xfrm>
                <a:off x="1798240" y="4071837"/>
                <a:ext cx="1590970" cy="1044629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140" name="正方形/長方形 139">
                <a:extLst>
                  <a:ext uri="{FF2B5EF4-FFF2-40B4-BE49-F238E27FC236}">
                    <a16:creationId xmlns:a16="http://schemas.microsoft.com/office/drawing/2014/main" id="{9B7FDB01-23AF-5EDF-3E1D-2DE2BCFC853A}"/>
                  </a:ext>
                </a:extLst>
              </p:cNvPr>
              <p:cNvSpPr/>
              <p:nvPr/>
            </p:nvSpPr>
            <p:spPr>
              <a:xfrm>
                <a:off x="3389210" y="4071837"/>
                <a:ext cx="1594145" cy="1044629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4123" name="Rectangle 1071">
                <a:extLst>
                  <a:ext uri="{FF2B5EF4-FFF2-40B4-BE49-F238E27FC236}">
                    <a16:creationId xmlns:a16="http://schemas.microsoft.com/office/drawing/2014/main" id="{13CEF1E3-9566-14F5-7CDA-2891F21422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0411" y="3430035"/>
                <a:ext cx="580442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正　面</a:t>
                </a:r>
              </a:p>
            </p:txBody>
          </p:sp>
          <p:sp>
            <p:nvSpPr>
              <p:cNvPr id="4124" name="Rectangle 1072">
                <a:extLst>
                  <a:ext uri="{FF2B5EF4-FFF2-40B4-BE49-F238E27FC236}">
                    <a16:creationId xmlns:a16="http://schemas.microsoft.com/office/drawing/2014/main" id="{90765B27-A805-4A85-501F-6DA28E3D1E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2145" y="3430035"/>
                <a:ext cx="580442" cy="246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左側面</a:t>
                </a:r>
              </a:p>
            </p:txBody>
          </p:sp>
          <p:sp>
            <p:nvSpPr>
              <p:cNvPr id="4125" name="Rectangle 1074">
                <a:extLst>
                  <a:ext uri="{FF2B5EF4-FFF2-40B4-BE49-F238E27FC236}">
                    <a16:creationId xmlns:a16="http://schemas.microsoft.com/office/drawing/2014/main" id="{0B8335BB-4F39-471F-707A-306F0AF503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5191" y="4472229"/>
                <a:ext cx="819150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上顎咬合面</a:t>
                </a:r>
              </a:p>
            </p:txBody>
          </p:sp>
          <p:sp>
            <p:nvSpPr>
              <p:cNvPr id="4126" name="Rectangle 1075">
                <a:extLst>
                  <a:ext uri="{FF2B5EF4-FFF2-40B4-BE49-F238E27FC236}">
                    <a16:creationId xmlns:a16="http://schemas.microsoft.com/office/drawing/2014/main" id="{AF5D8213-FD77-D5C6-2430-8A366EB13B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6924" y="4472229"/>
                <a:ext cx="819150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下顎咬合面</a:t>
                </a:r>
              </a:p>
            </p:txBody>
          </p:sp>
          <p:sp>
            <p:nvSpPr>
              <p:cNvPr id="4127" name="Rectangle 1072">
                <a:extLst>
                  <a:ext uri="{FF2B5EF4-FFF2-40B4-BE49-F238E27FC236}">
                    <a16:creationId xmlns:a16="http://schemas.microsoft.com/office/drawing/2014/main" id="{E4DE4D80-2392-C6A7-519D-29761936AB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678" y="3429956"/>
                <a:ext cx="580442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Osaka"/>
                    <a:cs typeface="Osaka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>
                    <a:ea typeface="ＭＳ 明朝" panose="02020609040205080304" pitchFamily="17" charset="-128"/>
                  </a:rPr>
                  <a:t>右側面</a:t>
                </a:r>
              </a:p>
            </p:txBody>
          </p:sp>
        </p:grpSp>
      </p:grpSp>
      <p:sp>
        <p:nvSpPr>
          <p:cNvPr id="4099" name="Rectangle 69">
            <a:extLst>
              <a:ext uri="{FF2B5EF4-FFF2-40B4-BE49-F238E27FC236}">
                <a16:creationId xmlns:a16="http://schemas.microsoft.com/office/drawing/2014/main" id="{92D46542-A390-B5B0-B880-C144D2DBA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9963" y="865188"/>
            <a:ext cx="2724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申請者氏名</a:t>
            </a:r>
            <a:r>
              <a:rPr lang="ja-JP" altLang="en-US" sz="1200" u="sng">
                <a:latin typeface="ＭＳ 明朝" panose="02020609040205080304" pitchFamily="17" charset="-128"/>
                <a:ea typeface="ＭＳ 明朝" panose="02020609040205080304" pitchFamily="17" charset="-128"/>
              </a:rPr>
              <a:t>　           　　　　　</a:t>
            </a:r>
            <a:endParaRPr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15A971-030A-4741-0076-87E23F97AC51}"/>
              </a:ext>
            </a:extLst>
          </p:cNvPr>
          <p:cNvSpPr/>
          <p:nvPr/>
        </p:nvSpPr>
        <p:spPr>
          <a:xfrm>
            <a:off x="4090988" y="123825"/>
            <a:ext cx="2505075" cy="230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ja-JP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認定医（矯正歯科）</a:t>
            </a:r>
            <a:r>
              <a:rPr lang="ja-JP" altLang="en-US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選択症例</a:t>
            </a:r>
            <a:r>
              <a:rPr lang="en-US" altLang="ja-JP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endParaRPr lang="ja-JP" altLang="en-US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2">
            <a:extLst>
              <a:ext uri="{FF2B5EF4-FFF2-40B4-BE49-F238E27FC236}">
                <a16:creationId xmlns:a16="http://schemas.microsoft.com/office/drawing/2014/main" id="{ACF48AFF-E7DE-B07D-F706-C897A55D2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8" y="762000"/>
            <a:ext cx="2770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ea typeface="ＭＳ 明朝" panose="02020609040205080304" pitchFamily="17" charset="-128"/>
              </a:rPr>
              <a:t>側面セファログラムトレース</a:t>
            </a:r>
          </a:p>
        </p:txBody>
      </p:sp>
      <p:sp>
        <p:nvSpPr>
          <p:cNvPr id="6147" name="Text Box 39">
            <a:extLst>
              <a:ext uri="{FF2B5EF4-FFF2-40B4-BE49-F238E27FC236}">
                <a16:creationId xmlns:a16="http://schemas.microsoft.com/office/drawing/2014/main" id="{01B6EF77-6A1D-2064-282C-92058E0A7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8" y="0"/>
            <a:ext cx="8191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>
                <a:latin typeface="ＭＳ 明朝" panose="02020609040205080304" pitchFamily="17" charset="-128"/>
                <a:ea typeface="ＭＳ 明朝" panose="02020609040205080304" pitchFamily="17" charset="-128"/>
              </a:rPr>
              <a:t>様式</a:t>
            </a:r>
            <a:r>
              <a:rPr lang="en-US" altLang="ja-JP" sz="900">
                <a:latin typeface="ＭＳ 明朝" panose="02020609040205080304" pitchFamily="17" charset="-128"/>
                <a:ea typeface="ＭＳ 明朝" panose="02020609040205080304" pitchFamily="17" charset="-128"/>
              </a:rPr>
              <a:t>A-7-3</a:t>
            </a:r>
            <a:r>
              <a:rPr lang="ja-JP" altLang="en-US" sz="90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</a:p>
        </p:txBody>
      </p:sp>
      <p:sp>
        <p:nvSpPr>
          <p:cNvPr id="6148" name="Rectangle 69">
            <a:extLst>
              <a:ext uri="{FF2B5EF4-FFF2-40B4-BE49-F238E27FC236}">
                <a16:creationId xmlns:a16="http://schemas.microsoft.com/office/drawing/2014/main" id="{6F82376B-A96B-166F-E8A9-303D22067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4288" y="579438"/>
            <a:ext cx="2671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申請者氏名</a:t>
            </a:r>
            <a:r>
              <a:rPr lang="en-US" altLang="ja-JP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______________________</a:t>
            </a:r>
            <a:r>
              <a:rPr lang="ja-JP" altLang="en-US" sz="1200" u="sng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</a:t>
            </a:r>
            <a:endParaRPr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149" name="Text Box 15">
            <a:extLst>
              <a:ext uri="{FF2B5EF4-FFF2-40B4-BE49-F238E27FC236}">
                <a16:creationId xmlns:a16="http://schemas.microsoft.com/office/drawing/2014/main" id="{48E0B26D-BF3A-16F4-0236-AC474258F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1462088"/>
            <a:ext cx="314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Times" panose="02020603050405020304" pitchFamily="18" charset="0"/>
              </a:rPr>
              <a:t>側面頭部</a:t>
            </a:r>
            <a:r>
              <a:rPr lang="en-US" altLang="ja-JP" sz="1200">
                <a:latin typeface="Times" panose="02020603050405020304" pitchFamily="18" charset="0"/>
              </a:rPr>
              <a:t>X</a:t>
            </a:r>
            <a:r>
              <a:rPr lang="ja-JP" altLang="en-US" sz="1200">
                <a:latin typeface="Times" panose="02020603050405020304" pitchFamily="18" charset="0"/>
              </a:rPr>
              <a:t>線写真の重ね合わせ（全体）</a:t>
            </a:r>
          </a:p>
        </p:txBody>
      </p:sp>
      <p:sp>
        <p:nvSpPr>
          <p:cNvPr id="6150" name="Text Box 49">
            <a:extLst>
              <a:ext uri="{FF2B5EF4-FFF2-40B4-BE49-F238E27FC236}">
                <a16:creationId xmlns:a16="http://schemas.microsoft.com/office/drawing/2014/main" id="{EB1058ED-4ACE-402D-8669-E6F8B4F8A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38" y="1981200"/>
            <a:ext cx="8397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Times" panose="02020603050405020304" pitchFamily="18" charset="0"/>
                <a:ea typeface="ＭＳ Ｐゴシック" panose="020B0600070205080204" pitchFamily="50" charset="-128"/>
              </a:rPr>
              <a:t>SN at S</a:t>
            </a:r>
          </a:p>
        </p:txBody>
      </p:sp>
      <p:sp>
        <p:nvSpPr>
          <p:cNvPr id="41" name="テキスト ボックス 24">
            <a:extLst>
              <a:ext uri="{FF2B5EF4-FFF2-40B4-BE49-F238E27FC236}">
                <a16:creationId xmlns:a16="http://schemas.microsoft.com/office/drawing/2014/main" id="{6BB7E010-91BF-29BC-C3A0-0C4DC2082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1016000"/>
            <a:ext cx="28940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1050" dirty="0"/>
              <a:t>※</a:t>
            </a:r>
            <a:r>
              <a:rPr lang="ja-JP" altLang="en-US" sz="1050" dirty="0"/>
              <a:t>原寸大のトレースを記入してください。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3196821-E36D-BB61-0F7E-45759A48CFD9}"/>
              </a:ext>
            </a:extLst>
          </p:cNvPr>
          <p:cNvSpPr/>
          <p:nvPr/>
        </p:nvSpPr>
        <p:spPr>
          <a:xfrm>
            <a:off x="122238" y="1738313"/>
            <a:ext cx="6637337" cy="80438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D002EAD-0DB2-3C80-D6C8-903CCDE45A6B}"/>
              </a:ext>
            </a:extLst>
          </p:cNvPr>
          <p:cNvSpPr/>
          <p:nvPr/>
        </p:nvSpPr>
        <p:spPr>
          <a:xfrm>
            <a:off x="4090988" y="123825"/>
            <a:ext cx="2505075" cy="230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ja-JP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認定医（矯正歯科）</a:t>
            </a:r>
            <a:r>
              <a:rPr lang="ja-JP" altLang="en-US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選択症例</a:t>
            </a:r>
            <a:r>
              <a:rPr lang="en-US" altLang="ja-JP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endParaRPr lang="ja-JP" altLang="en-US" sz="900" dirty="0"/>
          </a:p>
        </p:txBody>
      </p:sp>
      <p:sp>
        <p:nvSpPr>
          <p:cNvPr id="2" name="Google Shape;189;p3">
            <a:extLst>
              <a:ext uri="{FF2B5EF4-FFF2-40B4-BE49-F238E27FC236}">
                <a16:creationId xmlns:a16="http://schemas.microsoft.com/office/drawing/2014/main" id="{0E13B93A-7B99-3E87-A0E2-CA91E8E2265B}"/>
              </a:ext>
            </a:extLst>
          </p:cNvPr>
          <p:cNvSpPr txBox="1"/>
          <p:nvPr/>
        </p:nvSpPr>
        <p:spPr>
          <a:xfrm>
            <a:off x="2168525" y="8831717"/>
            <a:ext cx="1465262" cy="6699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</p:txBody>
      </p:sp>
      <p:cxnSp>
        <p:nvCxnSpPr>
          <p:cNvPr id="3" name="Google Shape;190;p3">
            <a:extLst>
              <a:ext uri="{FF2B5EF4-FFF2-40B4-BE49-F238E27FC236}">
                <a16:creationId xmlns:a16="http://schemas.microsoft.com/office/drawing/2014/main" id="{40A5E668-97BD-65CB-8BF2-8CB87D8B5A77}"/>
              </a:ext>
            </a:extLst>
          </p:cNvPr>
          <p:cNvCxnSpPr/>
          <p:nvPr/>
        </p:nvCxnSpPr>
        <p:spPr>
          <a:xfrm>
            <a:off x="1452562" y="8944383"/>
            <a:ext cx="922337" cy="0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" name="Google Shape;191;p3">
            <a:extLst>
              <a:ext uri="{FF2B5EF4-FFF2-40B4-BE49-F238E27FC236}">
                <a16:creationId xmlns:a16="http://schemas.microsoft.com/office/drawing/2014/main" id="{E8C84167-A7C2-F594-A14C-7E445C560728}"/>
              </a:ext>
            </a:extLst>
          </p:cNvPr>
          <p:cNvCxnSpPr/>
          <p:nvPr/>
        </p:nvCxnSpPr>
        <p:spPr>
          <a:xfrm>
            <a:off x="1452562" y="9236257"/>
            <a:ext cx="922337" cy="0"/>
          </a:xfrm>
          <a:prstGeom prst="straightConnector1">
            <a:avLst/>
          </a:prstGeom>
          <a:noFill/>
          <a:ln w="15875" cap="flat" cmpd="sng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" name="Google Shape;192;p3">
            <a:extLst>
              <a:ext uri="{FF2B5EF4-FFF2-40B4-BE49-F238E27FC236}">
                <a16:creationId xmlns:a16="http://schemas.microsoft.com/office/drawing/2014/main" id="{FEE2E8E1-B633-3139-6491-ABC9E491F355}"/>
              </a:ext>
            </a:extLst>
          </p:cNvPr>
          <p:cNvCxnSpPr/>
          <p:nvPr/>
        </p:nvCxnSpPr>
        <p:spPr>
          <a:xfrm>
            <a:off x="1452562" y="9503909"/>
            <a:ext cx="922337" cy="0"/>
          </a:xfrm>
          <a:prstGeom prst="straightConnector1">
            <a:avLst/>
          </a:prstGeom>
          <a:noFill/>
          <a:ln w="1587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6" name="Google Shape;193;p3">
            <a:extLst>
              <a:ext uri="{FF2B5EF4-FFF2-40B4-BE49-F238E27FC236}">
                <a16:creationId xmlns:a16="http://schemas.microsoft.com/office/drawing/2014/main" id="{F3977496-11DB-E4EF-526D-022ABEC3AF26}"/>
              </a:ext>
            </a:extLst>
          </p:cNvPr>
          <p:cNvSpPr txBox="1"/>
          <p:nvPr/>
        </p:nvSpPr>
        <p:spPr>
          <a:xfrm>
            <a:off x="288925" y="8831717"/>
            <a:ext cx="1201737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動的治療開始時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術前矯正終了時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動的治療終了時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2">
            <a:extLst>
              <a:ext uri="{FF2B5EF4-FFF2-40B4-BE49-F238E27FC236}">
                <a16:creationId xmlns:a16="http://schemas.microsoft.com/office/drawing/2014/main" id="{9E769D4F-312F-2BE3-2783-28116F060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8" y="762000"/>
            <a:ext cx="2770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ea typeface="ＭＳ 明朝" panose="02020609040205080304" pitchFamily="17" charset="-128"/>
              </a:rPr>
              <a:t>側面セファログラムトレース</a:t>
            </a:r>
          </a:p>
        </p:txBody>
      </p:sp>
      <p:sp>
        <p:nvSpPr>
          <p:cNvPr id="8195" name="Text Box 39">
            <a:extLst>
              <a:ext uri="{FF2B5EF4-FFF2-40B4-BE49-F238E27FC236}">
                <a16:creationId xmlns:a16="http://schemas.microsoft.com/office/drawing/2014/main" id="{528B6220-D324-A6FE-9481-1E0E92C35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8" y="0"/>
            <a:ext cx="8191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>
                <a:latin typeface="ＭＳ 明朝" panose="02020609040205080304" pitchFamily="17" charset="-128"/>
                <a:ea typeface="ＭＳ 明朝" panose="02020609040205080304" pitchFamily="17" charset="-128"/>
              </a:rPr>
              <a:t>様式</a:t>
            </a:r>
            <a:r>
              <a:rPr lang="en-US" altLang="ja-JP" sz="900">
                <a:latin typeface="ＭＳ 明朝" panose="02020609040205080304" pitchFamily="17" charset="-128"/>
                <a:ea typeface="ＭＳ 明朝" panose="02020609040205080304" pitchFamily="17" charset="-128"/>
              </a:rPr>
              <a:t>A-7-3</a:t>
            </a:r>
            <a:r>
              <a:rPr lang="ja-JP" altLang="en-US" sz="90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</a:p>
        </p:txBody>
      </p:sp>
      <p:sp>
        <p:nvSpPr>
          <p:cNvPr id="8196" name="Rectangle 69">
            <a:extLst>
              <a:ext uri="{FF2B5EF4-FFF2-40B4-BE49-F238E27FC236}">
                <a16:creationId xmlns:a16="http://schemas.microsoft.com/office/drawing/2014/main" id="{7AC0293A-429C-515C-6EA8-A658FB344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4288" y="579438"/>
            <a:ext cx="2671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申請者氏名</a:t>
            </a:r>
            <a:r>
              <a:rPr lang="en-US" altLang="ja-JP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______________________</a:t>
            </a:r>
            <a:r>
              <a:rPr lang="ja-JP" altLang="en-US" sz="1200" u="sng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</a:t>
            </a:r>
            <a:endParaRPr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197" name="Text Box 15">
            <a:extLst>
              <a:ext uri="{FF2B5EF4-FFF2-40B4-BE49-F238E27FC236}">
                <a16:creationId xmlns:a16="http://schemas.microsoft.com/office/drawing/2014/main" id="{6F2F4E8E-F23C-CC25-BA4B-189E4F42C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1462088"/>
            <a:ext cx="3787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Times" panose="02020603050405020304" pitchFamily="18" charset="0"/>
              </a:rPr>
              <a:t>側面頭部</a:t>
            </a:r>
            <a:r>
              <a:rPr lang="en-US" altLang="ja-JP" sz="1200">
                <a:latin typeface="Times" panose="02020603050405020304" pitchFamily="18" charset="0"/>
              </a:rPr>
              <a:t>X</a:t>
            </a:r>
            <a:r>
              <a:rPr lang="ja-JP" altLang="en-US" sz="1200">
                <a:latin typeface="Times" panose="02020603050405020304" pitchFamily="18" charset="0"/>
              </a:rPr>
              <a:t>線写真の重ね合わせ（上顎骨・下顎骨）</a:t>
            </a:r>
          </a:p>
        </p:txBody>
      </p:sp>
      <p:sp>
        <p:nvSpPr>
          <p:cNvPr id="41" name="テキスト ボックス 24">
            <a:extLst>
              <a:ext uri="{FF2B5EF4-FFF2-40B4-BE49-F238E27FC236}">
                <a16:creationId xmlns:a16="http://schemas.microsoft.com/office/drawing/2014/main" id="{0F7353B7-49A6-9C0E-F486-480DC6BA6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1016000"/>
            <a:ext cx="28940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1050" dirty="0"/>
              <a:t>※</a:t>
            </a:r>
            <a:r>
              <a:rPr lang="ja-JP" altLang="en-US" sz="1050" dirty="0"/>
              <a:t>原寸大のトレースを記入してください。</a:t>
            </a:r>
          </a:p>
        </p:txBody>
      </p:sp>
      <p:sp>
        <p:nvSpPr>
          <p:cNvPr id="8199" name="Rectangle 17">
            <a:extLst>
              <a:ext uri="{FF2B5EF4-FFF2-40B4-BE49-F238E27FC236}">
                <a16:creationId xmlns:a16="http://schemas.microsoft.com/office/drawing/2014/main" id="{F7D10053-9C8B-A5F4-F65C-863484D23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763" y="2128838"/>
            <a:ext cx="10731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ea typeface="ＭＳ 明朝" panose="02020609040205080304" pitchFamily="17" charset="-128"/>
              </a:rPr>
              <a:t>上顎重ね合わせ</a:t>
            </a:r>
          </a:p>
        </p:txBody>
      </p:sp>
      <p:sp>
        <p:nvSpPr>
          <p:cNvPr id="8200" name="Text Box 42">
            <a:extLst>
              <a:ext uri="{FF2B5EF4-FFF2-40B4-BE49-F238E27FC236}">
                <a16:creationId xmlns:a16="http://schemas.microsoft.com/office/drawing/2014/main" id="{A656CB8C-8A1E-3392-9F24-039CE1007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838" y="2430463"/>
            <a:ext cx="104457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>
                <a:latin typeface="Times" panose="02020603050405020304" pitchFamily="18" charset="0"/>
                <a:ea typeface="ＭＳ Ｐゴシック" panose="020B0600070205080204" pitchFamily="50" charset="-128"/>
                <a:cs typeface="Times" panose="02020603050405020304" pitchFamily="18" charset="0"/>
              </a:rPr>
              <a:t>ANS-PNS at ANS</a:t>
            </a:r>
            <a:endParaRPr lang="en-US" altLang="ja-JP" sz="2400">
              <a:latin typeface="Times" panose="02020603050405020304" pitchFamily="18" charset="0"/>
              <a:ea typeface="ＭＳ Ｐゴシック" panose="020B0600070205080204" pitchFamily="50" charset="-128"/>
              <a:cs typeface="Times" panose="02020603050405020304" pitchFamily="18" charset="0"/>
            </a:endParaRPr>
          </a:p>
        </p:txBody>
      </p:sp>
      <p:sp>
        <p:nvSpPr>
          <p:cNvPr id="8201" name="Rectangle 25">
            <a:extLst>
              <a:ext uri="{FF2B5EF4-FFF2-40B4-BE49-F238E27FC236}">
                <a16:creationId xmlns:a16="http://schemas.microsoft.com/office/drawing/2014/main" id="{BAC9F8AA-7B90-A6E4-E456-B1A89892A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7805738"/>
            <a:ext cx="10858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ea typeface="ＭＳ 明朝" panose="02020609040205080304" pitchFamily="17" charset="-128"/>
              </a:rPr>
              <a:t>下顎重ね合わせ</a:t>
            </a:r>
          </a:p>
        </p:txBody>
      </p:sp>
      <p:sp>
        <p:nvSpPr>
          <p:cNvPr id="8202" name="Rectangle 45">
            <a:extLst>
              <a:ext uri="{FF2B5EF4-FFF2-40B4-BE49-F238E27FC236}">
                <a16:creationId xmlns:a16="http://schemas.microsoft.com/office/drawing/2014/main" id="{D37A67C9-22BE-5D78-AAD9-5CA4B7947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700" y="7561263"/>
            <a:ext cx="108585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>
                <a:latin typeface="Times" panose="02020603050405020304" pitchFamily="18" charset="0"/>
                <a:ea typeface="ＭＳ Ｐゴシック" panose="020B0600070205080204" pitchFamily="50" charset="-128"/>
                <a:cs typeface="Times" panose="02020603050405020304" pitchFamily="18" charset="0"/>
              </a:rPr>
              <a:t>Mand. plane at Me.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8151C7E-412A-551F-5E4E-0C6C81780007}"/>
              </a:ext>
            </a:extLst>
          </p:cNvPr>
          <p:cNvSpPr/>
          <p:nvPr/>
        </p:nvSpPr>
        <p:spPr>
          <a:xfrm>
            <a:off x="4090988" y="123825"/>
            <a:ext cx="2505075" cy="230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ja-JP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認定医（矯正歯科）</a:t>
            </a:r>
            <a:r>
              <a:rPr lang="ja-JP" altLang="en-US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選択症例</a:t>
            </a:r>
            <a:r>
              <a:rPr lang="en-US" altLang="ja-JP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endParaRPr lang="ja-JP" altLang="en-US" sz="900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BD2E9D0B-3613-2403-EAD8-E12098BDB1FF}"/>
              </a:ext>
            </a:extLst>
          </p:cNvPr>
          <p:cNvSpPr/>
          <p:nvPr/>
        </p:nvSpPr>
        <p:spPr>
          <a:xfrm>
            <a:off x="122238" y="1738313"/>
            <a:ext cx="6637337" cy="80438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Google Shape;189;p3">
            <a:extLst>
              <a:ext uri="{FF2B5EF4-FFF2-40B4-BE49-F238E27FC236}">
                <a16:creationId xmlns:a16="http://schemas.microsoft.com/office/drawing/2014/main" id="{58F9C194-0ACB-BD70-02A9-86F6469F5AD5}"/>
              </a:ext>
            </a:extLst>
          </p:cNvPr>
          <p:cNvSpPr txBox="1"/>
          <p:nvPr/>
        </p:nvSpPr>
        <p:spPr>
          <a:xfrm>
            <a:off x="2168525" y="8831717"/>
            <a:ext cx="1465262" cy="6699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</p:txBody>
      </p:sp>
      <p:cxnSp>
        <p:nvCxnSpPr>
          <p:cNvPr id="3" name="Google Shape;190;p3">
            <a:extLst>
              <a:ext uri="{FF2B5EF4-FFF2-40B4-BE49-F238E27FC236}">
                <a16:creationId xmlns:a16="http://schemas.microsoft.com/office/drawing/2014/main" id="{169EE75B-D83A-B25B-5C52-F35D3271DC7F}"/>
              </a:ext>
            </a:extLst>
          </p:cNvPr>
          <p:cNvCxnSpPr/>
          <p:nvPr/>
        </p:nvCxnSpPr>
        <p:spPr>
          <a:xfrm>
            <a:off x="1452562" y="8944383"/>
            <a:ext cx="922337" cy="0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" name="Google Shape;191;p3">
            <a:extLst>
              <a:ext uri="{FF2B5EF4-FFF2-40B4-BE49-F238E27FC236}">
                <a16:creationId xmlns:a16="http://schemas.microsoft.com/office/drawing/2014/main" id="{3D465991-48A5-50E6-6038-8B7836050685}"/>
              </a:ext>
            </a:extLst>
          </p:cNvPr>
          <p:cNvCxnSpPr/>
          <p:nvPr/>
        </p:nvCxnSpPr>
        <p:spPr>
          <a:xfrm>
            <a:off x="1452562" y="9236257"/>
            <a:ext cx="922337" cy="0"/>
          </a:xfrm>
          <a:prstGeom prst="straightConnector1">
            <a:avLst/>
          </a:prstGeom>
          <a:noFill/>
          <a:ln w="15875" cap="flat" cmpd="sng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" name="Google Shape;192;p3">
            <a:extLst>
              <a:ext uri="{FF2B5EF4-FFF2-40B4-BE49-F238E27FC236}">
                <a16:creationId xmlns:a16="http://schemas.microsoft.com/office/drawing/2014/main" id="{10FF8D3E-7904-E20C-02F5-963BD6B7B670}"/>
              </a:ext>
            </a:extLst>
          </p:cNvPr>
          <p:cNvCxnSpPr/>
          <p:nvPr/>
        </p:nvCxnSpPr>
        <p:spPr>
          <a:xfrm>
            <a:off x="1452562" y="9503909"/>
            <a:ext cx="922337" cy="0"/>
          </a:xfrm>
          <a:prstGeom prst="straightConnector1">
            <a:avLst/>
          </a:prstGeom>
          <a:noFill/>
          <a:ln w="1587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6" name="Google Shape;193;p3">
            <a:extLst>
              <a:ext uri="{FF2B5EF4-FFF2-40B4-BE49-F238E27FC236}">
                <a16:creationId xmlns:a16="http://schemas.microsoft.com/office/drawing/2014/main" id="{EABB2569-FA9B-04CD-A028-93249B2C5145}"/>
              </a:ext>
            </a:extLst>
          </p:cNvPr>
          <p:cNvSpPr txBox="1"/>
          <p:nvPr/>
        </p:nvSpPr>
        <p:spPr>
          <a:xfrm>
            <a:off x="288925" y="8831717"/>
            <a:ext cx="1201737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動的治療開始時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術前矯正終了時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動的治療終了時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2">
            <a:extLst>
              <a:ext uri="{FF2B5EF4-FFF2-40B4-BE49-F238E27FC236}">
                <a16:creationId xmlns:a16="http://schemas.microsoft.com/office/drawing/2014/main" id="{DF08CEEC-615C-C2D6-3A2D-93AC913EE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8" y="762000"/>
            <a:ext cx="2770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ea typeface="ＭＳ 明朝" panose="02020609040205080304" pitchFamily="17" charset="-128"/>
              </a:rPr>
              <a:t>正面セファログラムトレース</a:t>
            </a:r>
          </a:p>
        </p:txBody>
      </p:sp>
      <p:sp>
        <p:nvSpPr>
          <p:cNvPr id="10243" name="Text Box 39">
            <a:extLst>
              <a:ext uri="{FF2B5EF4-FFF2-40B4-BE49-F238E27FC236}">
                <a16:creationId xmlns:a16="http://schemas.microsoft.com/office/drawing/2014/main" id="{A46E5A99-E03E-45F0-D823-FEB7CC899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8" y="0"/>
            <a:ext cx="8191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>
                <a:latin typeface="ＭＳ 明朝" panose="02020609040205080304" pitchFamily="17" charset="-128"/>
                <a:ea typeface="ＭＳ 明朝" panose="02020609040205080304" pitchFamily="17" charset="-128"/>
              </a:rPr>
              <a:t>様式</a:t>
            </a:r>
            <a:r>
              <a:rPr lang="en-US" altLang="ja-JP" sz="900">
                <a:latin typeface="ＭＳ 明朝" panose="02020609040205080304" pitchFamily="17" charset="-128"/>
                <a:ea typeface="ＭＳ 明朝" panose="02020609040205080304" pitchFamily="17" charset="-128"/>
              </a:rPr>
              <a:t>A-7-3</a:t>
            </a:r>
            <a:r>
              <a:rPr lang="ja-JP" altLang="en-US" sz="90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</a:p>
        </p:txBody>
      </p:sp>
      <p:sp>
        <p:nvSpPr>
          <p:cNvPr id="10244" name="Rectangle 69">
            <a:extLst>
              <a:ext uri="{FF2B5EF4-FFF2-40B4-BE49-F238E27FC236}">
                <a16:creationId xmlns:a16="http://schemas.microsoft.com/office/drawing/2014/main" id="{737BCF57-3F47-6843-98E7-13C95189E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4288" y="579438"/>
            <a:ext cx="2671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申請者氏名</a:t>
            </a:r>
            <a:r>
              <a:rPr lang="en-US" altLang="ja-JP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______________________</a:t>
            </a:r>
            <a:r>
              <a:rPr lang="ja-JP" altLang="en-US" sz="1200" u="sng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</a:t>
            </a:r>
            <a:endParaRPr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245" name="Text Box 15">
            <a:extLst>
              <a:ext uri="{FF2B5EF4-FFF2-40B4-BE49-F238E27FC236}">
                <a16:creationId xmlns:a16="http://schemas.microsoft.com/office/drawing/2014/main" id="{1898C3D5-CCF8-9F64-3284-95648F70F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1462088"/>
            <a:ext cx="3378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Times" panose="02020603050405020304" pitchFamily="18" charset="0"/>
              </a:rPr>
              <a:t>正面頭部</a:t>
            </a:r>
            <a:r>
              <a:rPr lang="en-US" altLang="ja-JP" sz="1200">
                <a:latin typeface="Times" panose="02020603050405020304" pitchFamily="18" charset="0"/>
              </a:rPr>
              <a:t>X</a:t>
            </a:r>
            <a:r>
              <a:rPr lang="ja-JP" altLang="en-US" sz="1200">
                <a:latin typeface="Times" panose="02020603050405020304" pitchFamily="18" charset="0"/>
              </a:rPr>
              <a:t>線写真　動的治療開始時　（全体）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41EE4CC-AED8-138C-4F60-552EF55AA2B1}"/>
              </a:ext>
            </a:extLst>
          </p:cNvPr>
          <p:cNvSpPr/>
          <p:nvPr/>
        </p:nvSpPr>
        <p:spPr>
          <a:xfrm>
            <a:off x="4090988" y="123825"/>
            <a:ext cx="2505075" cy="230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ja-JP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認定医（矯正歯科）</a:t>
            </a:r>
            <a:r>
              <a:rPr lang="ja-JP" altLang="en-US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選択症例</a:t>
            </a:r>
            <a:r>
              <a:rPr lang="en-US" altLang="ja-JP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endParaRPr lang="ja-JP" altLang="en-US" sz="9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7B2EFA3-FFCA-3BD5-E329-9CB2D9A0DAE2}"/>
              </a:ext>
            </a:extLst>
          </p:cNvPr>
          <p:cNvSpPr/>
          <p:nvPr/>
        </p:nvSpPr>
        <p:spPr>
          <a:xfrm>
            <a:off x="122238" y="1738313"/>
            <a:ext cx="6637337" cy="80438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テキスト ボックス 24">
            <a:extLst>
              <a:ext uri="{FF2B5EF4-FFF2-40B4-BE49-F238E27FC236}">
                <a16:creationId xmlns:a16="http://schemas.microsoft.com/office/drawing/2014/main" id="{62C1270F-05EA-51EA-CBAD-9CFB2F0DF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1016000"/>
            <a:ext cx="4814887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1050" dirty="0"/>
              <a:t>※</a:t>
            </a:r>
            <a:r>
              <a:rPr lang="ja-JP" altLang="en-US" sz="1050" dirty="0"/>
              <a:t>顔面非対称症例の時に加えてください。原寸大のトレースを記入してください。</a:t>
            </a:r>
          </a:p>
        </p:txBody>
      </p:sp>
      <p:sp>
        <p:nvSpPr>
          <p:cNvPr id="3" name="Google Shape;189;p3">
            <a:extLst>
              <a:ext uri="{FF2B5EF4-FFF2-40B4-BE49-F238E27FC236}">
                <a16:creationId xmlns:a16="http://schemas.microsoft.com/office/drawing/2014/main" id="{D4CFE9CC-42BB-A34F-8F5F-4A23273A7128}"/>
              </a:ext>
            </a:extLst>
          </p:cNvPr>
          <p:cNvSpPr txBox="1"/>
          <p:nvPr/>
        </p:nvSpPr>
        <p:spPr>
          <a:xfrm>
            <a:off x="2168525" y="8997447"/>
            <a:ext cx="1465262" cy="23079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</p:txBody>
      </p:sp>
      <p:cxnSp>
        <p:nvCxnSpPr>
          <p:cNvPr id="4" name="Google Shape;190;p3">
            <a:extLst>
              <a:ext uri="{FF2B5EF4-FFF2-40B4-BE49-F238E27FC236}">
                <a16:creationId xmlns:a16="http://schemas.microsoft.com/office/drawing/2014/main" id="{944E8E7A-D05E-BBEB-B87D-762F65521114}"/>
              </a:ext>
            </a:extLst>
          </p:cNvPr>
          <p:cNvCxnSpPr>
            <a:cxnSpLocks/>
          </p:cNvCxnSpPr>
          <p:nvPr/>
        </p:nvCxnSpPr>
        <p:spPr>
          <a:xfrm>
            <a:off x="1452562" y="9112843"/>
            <a:ext cx="922337" cy="0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5" name="Google Shape;193;p3">
            <a:extLst>
              <a:ext uri="{FF2B5EF4-FFF2-40B4-BE49-F238E27FC236}">
                <a16:creationId xmlns:a16="http://schemas.microsoft.com/office/drawing/2014/main" id="{27333043-EAC0-795C-E775-37CE39D04EE2}"/>
              </a:ext>
            </a:extLst>
          </p:cNvPr>
          <p:cNvSpPr txBox="1"/>
          <p:nvPr/>
        </p:nvSpPr>
        <p:spPr>
          <a:xfrm>
            <a:off x="288925" y="8997447"/>
            <a:ext cx="1201737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動的治療開始時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2">
            <a:extLst>
              <a:ext uri="{FF2B5EF4-FFF2-40B4-BE49-F238E27FC236}">
                <a16:creationId xmlns:a16="http://schemas.microsoft.com/office/drawing/2014/main" id="{F9DC68DB-1C3A-5D62-3541-057F1832C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8" y="762000"/>
            <a:ext cx="2770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ea typeface="ＭＳ 明朝" panose="02020609040205080304" pitchFamily="17" charset="-128"/>
              </a:rPr>
              <a:t>正面セファログラムトレース</a:t>
            </a:r>
          </a:p>
        </p:txBody>
      </p:sp>
      <p:sp>
        <p:nvSpPr>
          <p:cNvPr id="12291" name="Text Box 39">
            <a:extLst>
              <a:ext uri="{FF2B5EF4-FFF2-40B4-BE49-F238E27FC236}">
                <a16:creationId xmlns:a16="http://schemas.microsoft.com/office/drawing/2014/main" id="{9D58F4FB-77E2-F1A8-C156-DC1CAB99A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8" y="0"/>
            <a:ext cx="8191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>
                <a:latin typeface="ＭＳ 明朝" panose="02020609040205080304" pitchFamily="17" charset="-128"/>
                <a:ea typeface="ＭＳ 明朝" panose="02020609040205080304" pitchFamily="17" charset="-128"/>
              </a:rPr>
              <a:t>様式</a:t>
            </a:r>
            <a:r>
              <a:rPr lang="en-US" altLang="ja-JP" sz="900">
                <a:latin typeface="ＭＳ 明朝" panose="02020609040205080304" pitchFamily="17" charset="-128"/>
                <a:ea typeface="ＭＳ 明朝" panose="02020609040205080304" pitchFamily="17" charset="-128"/>
              </a:rPr>
              <a:t>A-7-3</a:t>
            </a:r>
            <a:r>
              <a:rPr lang="ja-JP" altLang="en-US" sz="90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</a:p>
        </p:txBody>
      </p:sp>
      <p:sp>
        <p:nvSpPr>
          <p:cNvPr id="12292" name="Rectangle 69">
            <a:extLst>
              <a:ext uri="{FF2B5EF4-FFF2-40B4-BE49-F238E27FC236}">
                <a16:creationId xmlns:a16="http://schemas.microsoft.com/office/drawing/2014/main" id="{E72D07CB-4F36-82C6-1DE2-41B1C933B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4288" y="579438"/>
            <a:ext cx="2671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申請者氏名</a:t>
            </a:r>
            <a:r>
              <a:rPr lang="en-US" altLang="ja-JP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______________________</a:t>
            </a:r>
            <a:r>
              <a:rPr lang="ja-JP" altLang="en-US" sz="1200" u="sng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</a:t>
            </a:r>
            <a:endParaRPr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293" name="Text Box 15">
            <a:extLst>
              <a:ext uri="{FF2B5EF4-FFF2-40B4-BE49-F238E27FC236}">
                <a16:creationId xmlns:a16="http://schemas.microsoft.com/office/drawing/2014/main" id="{666BA2E2-B8CA-E064-CD46-E7F30C1CD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1462088"/>
            <a:ext cx="3417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Times" panose="02020603050405020304" pitchFamily="18" charset="0"/>
              </a:rPr>
              <a:t>正面頭部</a:t>
            </a:r>
            <a:r>
              <a:rPr lang="en-US" altLang="ja-JP" sz="1200">
                <a:latin typeface="Times" panose="02020603050405020304" pitchFamily="18" charset="0"/>
              </a:rPr>
              <a:t>X</a:t>
            </a:r>
            <a:r>
              <a:rPr lang="ja-JP" altLang="en-US" sz="1200">
                <a:latin typeface="Times" panose="02020603050405020304" pitchFamily="18" charset="0"/>
              </a:rPr>
              <a:t>線写真　術前矯正終了時　（全体）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C2CC85-88A0-30A4-8706-8799EA138B6A}"/>
              </a:ext>
            </a:extLst>
          </p:cNvPr>
          <p:cNvSpPr/>
          <p:nvPr/>
        </p:nvSpPr>
        <p:spPr>
          <a:xfrm>
            <a:off x="4090988" y="123825"/>
            <a:ext cx="2505075" cy="230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ja-JP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認定医（矯正歯科）</a:t>
            </a:r>
            <a:r>
              <a:rPr lang="ja-JP" altLang="en-US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選択症例</a:t>
            </a:r>
            <a:r>
              <a:rPr lang="en-US" altLang="ja-JP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endParaRPr lang="ja-JP" altLang="en-US" sz="9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B773E26-31C1-12E8-B535-CF64775344FD}"/>
              </a:ext>
            </a:extLst>
          </p:cNvPr>
          <p:cNvSpPr/>
          <p:nvPr/>
        </p:nvSpPr>
        <p:spPr>
          <a:xfrm>
            <a:off x="122238" y="1738313"/>
            <a:ext cx="6637337" cy="80438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テキスト ボックス 24">
            <a:extLst>
              <a:ext uri="{FF2B5EF4-FFF2-40B4-BE49-F238E27FC236}">
                <a16:creationId xmlns:a16="http://schemas.microsoft.com/office/drawing/2014/main" id="{8D05726C-0603-2F05-1C46-8E85425B2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1016000"/>
            <a:ext cx="4814887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1050" dirty="0"/>
              <a:t>※</a:t>
            </a:r>
            <a:r>
              <a:rPr lang="ja-JP" altLang="en-US" sz="1050" dirty="0"/>
              <a:t>顔面非対称症例の時に加えてください。原寸大のトレースを記入してください。</a:t>
            </a:r>
          </a:p>
        </p:txBody>
      </p:sp>
      <p:sp>
        <p:nvSpPr>
          <p:cNvPr id="3" name="Google Shape;189;p3">
            <a:extLst>
              <a:ext uri="{FF2B5EF4-FFF2-40B4-BE49-F238E27FC236}">
                <a16:creationId xmlns:a16="http://schemas.microsoft.com/office/drawing/2014/main" id="{305D83A5-846B-4D7E-127F-BABF3066EE25}"/>
              </a:ext>
            </a:extLst>
          </p:cNvPr>
          <p:cNvSpPr txBox="1"/>
          <p:nvPr/>
        </p:nvSpPr>
        <p:spPr>
          <a:xfrm>
            <a:off x="2003425" y="8925671"/>
            <a:ext cx="1465262" cy="23079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</p:txBody>
      </p:sp>
      <p:cxnSp>
        <p:nvCxnSpPr>
          <p:cNvPr id="4" name="Google Shape;191;p3">
            <a:extLst>
              <a:ext uri="{FF2B5EF4-FFF2-40B4-BE49-F238E27FC236}">
                <a16:creationId xmlns:a16="http://schemas.microsoft.com/office/drawing/2014/main" id="{D34F27D4-DD1E-8094-B3A0-3DF9FB0A39A5}"/>
              </a:ext>
            </a:extLst>
          </p:cNvPr>
          <p:cNvCxnSpPr>
            <a:cxnSpLocks/>
          </p:cNvCxnSpPr>
          <p:nvPr/>
        </p:nvCxnSpPr>
        <p:spPr>
          <a:xfrm>
            <a:off x="1480344" y="9041067"/>
            <a:ext cx="922337" cy="0"/>
          </a:xfrm>
          <a:prstGeom prst="straightConnector1">
            <a:avLst/>
          </a:prstGeom>
          <a:noFill/>
          <a:ln w="15875" cap="flat" cmpd="sng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5" name="Google Shape;193;p3">
            <a:extLst>
              <a:ext uri="{FF2B5EF4-FFF2-40B4-BE49-F238E27FC236}">
                <a16:creationId xmlns:a16="http://schemas.microsoft.com/office/drawing/2014/main" id="{AFE3A4C5-D40A-4849-4545-318930082C96}"/>
              </a:ext>
            </a:extLst>
          </p:cNvPr>
          <p:cNvSpPr txBox="1"/>
          <p:nvPr/>
        </p:nvSpPr>
        <p:spPr>
          <a:xfrm>
            <a:off x="336550" y="8925671"/>
            <a:ext cx="1201737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術前矯正終了時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2">
            <a:extLst>
              <a:ext uri="{FF2B5EF4-FFF2-40B4-BE49-F238E27FC236}">
                <a16:creationId xmlns:a16="http://schemas.microsoft.com/office/drawing/2014/main" id="{A0AE6BB7-5CC4-CB9A-132B-EE1B5A66C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8" y="762000"/>
            <a:ext cx="2770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ea typeface="ＭＳ 明朝" panose="02020609040205080304" pitchFamily="17" charset="-128"/>
              </a:rPr>
              <a:t>正面セファログラムトレース</a:t>
            </a:r>
          </a:p>
        </p:txBody>
      </p:sp>
      <p:sp>
        <p:nvSpPr>
          <p:cNvPr id="14339" name="Text Box 39">
            <a:extLst>
              <a:ext uri="{FF2B5EF4-FFF2-40B4-BE49-F238E27FC236}">
                <a16:creationId xmlns:a16="http://schemas.microsoft.com/office/drawing/2014/main" id="{09C678E0-95D9-5901-959E-89BCACBB4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8" y="0"/>
            <a:ext cx="8191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>
                <a:latin typeface="ＭＳ 明朝" panose="02020609040205080304" pitchFamily="17" charset="-128"/>
                <a:ea typeface="ＭＳ 明朝" panose="02020609040205080304" pitchFamily="17" charset="-128"/>
              </a:rPr>
              <a:t>様式</a:t>
            </a:r>
            <a:r>
              <a:rPr lang="en-US" altLang="ja-JP" sz="900">
                <a:latin typeface="ＭＳ 明朝" panose="02020609040205080304" pitchFamily="17" charset="-128"/>
                <a:ea typeface="ＭＳ 明朝" panose="02020609040205080304" pitchFamily="17" charset="-128"/>
              </a:rPr>
              <a:t>A-7-3</a:t>
            </a:r>
            <a:r>
              <a:rPr lang="ja-JP" altLang="en-US" sz="90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</a:p>
        </p:txBody>
      </p:sp>
      <p:sp>
        <p:nvSpPr>
          <p:cNvPr id="14340" name="Rectangle 69">
            <a:extLst>
              <a:ext uri="{FF2B5EF4-FFF2-40B4-BE49-F238E27FC236}">
                <a16:creationId xmlns:a16="http://schemas.microsoft.com/office/drawing/2014/main" id="{E45532EA-D9DD-F155-CE45-C5A55F7DB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4288" y="579438"/>
            <a:ext cx="2671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申請者氏名</a:t>
            </a:r>
            <a:r>
              <a:rPr lang="en-US" altLang="ja-JP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______________________</a:t>
            </a:r>
            <a:r>
              <a:rPr lang="ja-JP" altLang="en-US" sz="1200" u="sng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</a:t>
            </a:r>
            <a:endParaRPr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341" name="Text Box 15">
            <a:extLst>
              <a:ext uri="{FF2B5EF4-FFF2-40B4-BE49-F238E27FC236}">
                <a16:creationId xmlns:a16="http://schemas.microsoft.com/office/drawing/2014/main" id="{CF92E8E8-7F69-0DFE-5954-694604DD6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1462088"/>
            <a:ext cx="3352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Times" panose="02020603050405020304" pitchFamily="18" charset="0"/>
              </a:rPr>
              <a:t>正面頭部</a:t>
            </a:r>
            <a:r>
              <a:rPr lang="en-US" altLang="ja-JP" sz="1200">
                <a:latin typeface="Times" panose="02020603050405020304" pitchFamily="18" charset="0"/>
              </a:rPr>
              <a:t>X</a:t>
            </a:r>
            <a:r>
              <a:rPr lang="ja-JP" altLang="en-US" sz="1200">
                <a:latin typeface="Times" panose="02020603050405020304" pitchFamily="18" charset="0"/>
              </a:rPr>
              <a:t>線写真　動的治療終了時（全体）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081616F-A2ED-C5C8-F694-A5A832CD5FC7}"/>
              </a:ext>
            </a:extLst>
          </p:cNvPr>
          <p:cNvSpPr/>
          <p:nvPr/>
        </p:nvSpPr>
        <p:spPr>
          <a:xfrm>
            <a:off x="4090988" y="123825"/>
            <a:ext cx="2505075" cy="230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ja-JP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認定医（矯正歯科）</a:t>
            </a:r>
            <a:r>
              <a:rPr lang="ja-JP" altLang="en-US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選択症例</a:t>
            </a:r>
            <a:r>
              <a:rPr lang="en-US" altLang="ja-JP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endParaRPr lang="ja-JP" altLang="en-US" sz="9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8BFE77-4F36-744D-81E5-458E6BEBBF30}"/>
              </a:ext>
            </a:extLst>
          </p:cNvPr>
          <p:cNvSpPr/>
          <p:nvPr/>
        </p:nvSpPr>
        <p:spPr>
          <a:xfrm>
            <a:off x="122238" y="1738313"/>
            <a:ext cx="6637337" cy="80438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テキスト ボックス 24">
            <a:extLst>
              <a:ext uri="{FF2B5EF4-FFF2-40B4-BE49-F238E27FC236}">
                <a16:creationId xmlns:a16="http://schemas.microsoft.com/office/drawing/2014/main" id="{A96AD03E-1078-DAD7-4E16-FE1394BB9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1016000"/>
            <a:ext cx="4814887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1050" dirty="0"/>
              <a:t>※</a:t>
            </a:r>
            <a:r>
              <a:rPr lang="ja-JP" altLang="en-US" sz="1050" dirty="0"/>
              <a:t>顔面非対称症例の時に加えてください。原寸大のトレースを記入してください。</a:t>
            </a:r>
          </a:p>
        </p:txBody>
      </p:sp>
      <p:sp>
        <p:nvSpPr>
          <p:cNvPr id="3" name="Google Shape;189;p3">
            <a:extLst>
              <a:ext uri="{FF2B5EF4-FFF2-40B4-BE49-F238E27FC236}">
                <a16:creationId xmlns:a16="http://schemas.microsoft.com/office/drawing/2014/main" id="{02C1870A-CD86-40A2-D403-0BAC366BCB24}"/>
              </a:ext>
            </a:extLst>
          </p:cNvPr>
          <p:cNvSpPr txBox="1"/>
          <p:nvPr/>
        </p:nvSpPr>
        <p:spPr>
          <a:xfrm>
            <a:off x="2168525" y="9014316"/>
            <a:ext cx="1465262" cy="23079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</p:txBody>
      </p:sp>
      <p:cxnSp>
        <p:nvCxnSpPr>
          <p:cNvPr id="4" name="Google Shape;192;p3">
            <a:extLst>
              <a:ext uri="{FF2B5EF4-FFF2-40B4-BE49-F238E27FC236}">
                <a16:creationId xmlns:a16="http://schemas.microsoft.com/office/drawing/2014/main" id="{65E6625B-6FB5-F43A-75A2-5B02FD738670}"/>
              </a:ext>
            </a:extLst>
          </p:cNvPr>
          <p:cNvCxnSpPr>
            <a:cxnSpLocks/>
          </p:cNvCxnSpPr>
          <p:nvPr/>
        </p:nvCxnSpPr>
        <p:spPr>
          <a:xfrm>
            <a:off x="1452562" y="9129712"/>
            <a:ext cx="922337" cy="0"/>
          </a:xfrm>
          <a:prstGeom prst="straightConnector1">
            <a:avLst/>
          </a:prstGeom>
          <a:noFill/>
          <a:ln w="1587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5" name="Google Shape;193;p3">
            <a:extLst>
              <a:ext uri="{FF2B5EF4-FFF2-40B4-BE49-F238E27FC236}">
                <a16:creationId xmlns:a16="http://schemas.microsoft.com/office/drawing/2014/main" id="{B19B975D-2B0B-0D30-A060-03D21005AED2}"/>
              </a:ext>
            </a:extLst>
          </p:cNvPr>
          <p:cNvSpPr txBox="1"/>
          <p:nvPr/>
        </p:nvSpPr>
        <p:spPr>
          <a:xfrm>
            <a:off x="288925" y="9014316"/>
            <a:ext cx="1201737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動的治療終了時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図形グループ 27">
            <a:extLst>
              <a:ext uri="{FF2B5EF4-FFF2-40B4-BE49-F238E27FC236}">
                <a16:creationId xmlns:a16="http://schemas.microsoft.com/office/drawing/2014/main" id="{06DA394F-F6C2-CD29-AF9C-3B72B314D414}"/>
              </a:ext>
            </a:extLst>
          </p:cNvPr>
          <p:cNvGrpSpPr>
            <a:grpSpLocks/>
          </p:cNvGrpSpPr>
          <p:nvPr/>
        </p:nvGrpSpPr>
        <p:grpSpPr bwMode="auto">
          <a:xfrm>
            <a:off x="458788" y="185738"/>
            <a:ext cx="4940300" cy="9070975"/>
            <a:chOff x="458262" y="185208"/>
            <a:chExt cx="4941351" cy="9070975"/>
          </a:xfrm>
        </p:grpSpPr>
        <p:sp>
          <p:nvSpPr>
            <p:cNvPr id="16389" name="Rectangle 11">
              <a:extLst>
                <a:ext uri="{FF2B5EF4-FFF2-40B4-BE49-F238E27FC236}">
                  <a16:creationId xmlns:a16="http://schemas.microsoft.com/office/drawing/2014/main" id="{308F7972-768B-31D9-5561-0FA945261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2045" y="1483824"/>
              <a:ext cx="20732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1000">
                  <a:ea typeface="ＭＳ 明朝" panose="02020609040205080304" pitchFamily="17" charset="-128"/>
                </a:rPr>
                <a:t>動的治療開始時</a:t>
              </a:r>
              <a:r>
                <a:rPr lang="ja-JP" altLang="en-US" sz="1000">
                  <a:ea typeface="ＭＳ 明朝" panose="02020609040205080304" pitchFamily="17" charset="-128"/>
                </a:rPr>
                <a:t>パノラマ</a:t>
              </a:r>
              <a:r>
                <a:rPr lang="en-US" altLang="ja-JP" sz="1000">
                  <a:latin typeface="Times" panose="02020603050405020304" pitchFamily="18" charset="0"/>
                  <a:ea typeface="ＭＳ 明朝" panose="02020609040205080304" pitchFamily="17" charset="-128"/>
                </a:rPr>
                <a:t>X</a:t>
              </a:r>
              <a:r>
                <a:rPr lang="ja-JP" altLang="en-US" sz="1000">
                  <a:ea typeface="ＭＳ 明朝" panose="02020609040205080304" pitchFamily="17" charset="-128"/>
                </a:rPr>
                <a:t>線写真</a:t>
              </a:r>
            </a:p>
          </p:txBody>
        </p:sp>
        <p:sp>
          <p:nvSpPr>
            <p:cNvPr id="16390" name="Rectangle 12">
              <a:extLst>
                <a:ext uri="{FF2B5EF4-FFF2-40B4-BE49-F238E27FC236}">
                  <a16:creationId xmlns:a16="http://schemas.microsoft.com/office/drawing/2014/main" id="{D2C494E1-8AA5-7D4D-3742-ABA3C54D0D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2045" y="4156575"/>
              <a:ext cx="225284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17" charset="-128"/>
                </a:rPr>
                <a:t>術前矯正終了時パノラマ</a:t>
              </a:r>
              <a:r>
                <a:rPr lang="en-US" altLang="ja-JP" sz="1000">
                  <a:latin typeface="Times" panose="02020603050405020304" pitchFamily="18" charset="0"/>
                  <a:ea typeface="ＭＳ 明朝" panose="02020609040205080304" pitchFamily="17" charset="-128"/>
                </a:rPr>
                <a:t>X</a:t>
              </a:r>
              <a:r>
                <a:rPr lang="ja-JP" altLang="en-US" sz="1000">
                  <a:ea typeface="ＭＳ 明朝" panose="02020609040205080304" pitchFamily="17" charset="-128"/>
                </a:rPr>
                <a:t>線写真</a:t>
              </a:r>
              <a:endParaRPr lang="en-US" altLang="ja-JP" sz="1000">
                <a:ea typeface="ＭＳ 明朝" panose="02020609040205080304" pitchFamily="17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000">
                <a:ea typeface="ＭＳ 明朝" panose="02020609040205080304" pitchFamily="17" charset="-128"/>
              </a:endParaRPr>
            </a:p>
          </p:txBody>
        </p:sp>
        <p:sp>
          <p:nvSpPr>
            <p:cNvPr id="16391" name="Rectangle 13">
              <a:extLst>
                <a:ext uri="{FF2B5EF4-FFF2-40B4-BE49-F238E27FC236}">
                  <a16:creationId xmlns:a16="http://schemas.microsoft.com/office/drawing/2014/main" id="{C2B4AB1A-F756-1CB4-807B-2321E78CE7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2045" y="6896128"/>
              <a:ext cx="207321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ea typeface="ＭＳ 明朝" panose="02020609040205080304" pitchFamily="17" charset="-128"/>
                </a:rPr>
                <a:t>動的矯正終了時パノラマ</a:t>
              </a:r>
              <a:r>
                <a:rPr lang="en-US" altLang="ja-JP" sz="1000">
                  <a:latin typeface="Times" panose="02020603050405020304" pitchFamily="18" charset="0"/>
                  <a:ea typeface="ＭＳ 明朝" panose="02020609040205080304" pitchFamily="17" charset="-128"/>
                </a:rPr>
                <a:t>X</a:t>
              </a:r>
              <a:r>
                <a:rPr lang="ja-JP" altLang="en-US" sz="1000">
                  <a:ea typeface="ＭＳ 明朝" panose="02020609040205080304" pitchFamily="17" charset="-128"/>
                </a:rPr>
                <a:t>線写真</a:t>
              </a:r>
              <a:endParaRPr lang="en-US" altLang="ja-JP" sz="1000">
                <a:ea typeface="ＭＳ 明朝" panose="02020609040205080304" pitchFamily="17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000">
                <a:ea typeface="ＭＳ 明朝" panose="02020609040205080304" pitchFamily="17" charset="-128"/>
              </a:endParaRPr>
            </a:p>
          </p:txBody>
        </p:sp>
        <p:sp>
          <p:nvSpPr>
            <p:cNvPr id="16392" name="Text Box 11">
              <a:extLst>
                <a:ext uri="{FF2B5EF4-FFF2-40B4-BE49-F238E27FC236}">
                  <a16:creationId xmlns:a16="http://schemas.microsoft.com/office/drawing/2014/main" id="{E7CFA254-FF02-A18E-56F7-1393E3133E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262" y="185208"/>
              <a:ext cx="704189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Osaka"/>
                  <a:cs typeface="Osaka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900">
                  <a:latin typeface="ＭＳ 明朝" panose="02020609040205080304" pitchFamily="17" charset="-128"/>
                  <a:ea typeface="ＭＳ 明朝" panose="02020609040205080304" pitchFamily="17" charset="-128"/>
                </a:rPr>
                <a:t>様式</a:t>
              </a:r>
              <a:r>
                <a:rPr lang="en-US" altLang="ja-JP" sz="900">
                  <a:latin typeface="ＭＳ 明朝" panose="02020609040205080304" pitchFamily="17" charset="-128"/>
                  <a:ea typeface="ＭＳ 明朝" panose="02020609040205080304" pitchFamily="17" charset="-128"/>
                </a:rPr>
                <a:t>A-7-3</a:t>
              </a:r>
              <a:endParaRPr lang="ja-JP" altLang="en-US" sz="900">
                <a:ea typeface="ＭＳ Ｐゴシック" panose="020B0600070205080204" pitchFamily="50" charset="-128"/>
              </a:endParaRPr>
            </a:p>
          </p:txBody>
        </p:sp>
        <p:grpSp>
          <p:nvGrpSpPr>
            <p:cNvPr id="16393" name="図形グループ 26">
              <a:extLst>
                <a:ext uri="{FF2B5EF4-FFF2-40B4-BE49-F238E27FC236}">
                  <a16:creationId xmlns:a16="http://schemas.microsoft.com/office/drawing/2014/main" id="{A55B39C8-6FBA-DDD5-A287-44AACF5AFC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57450" y="1796520"/>
              <a:ext cx="3942163" cy="7459663"/>
              <a:chOff x="1538267" y="1796520"/>
              <a:chExt cx="3942163" cy="7459663"/>
            </a:xfrm>
          </p:grpSpPr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C3A0EDE4-8CEB-F06C-719D-0711F2962CAC}"/>
                  </a:ext>
                </a:extLst>
              </p:cNvPr>
              <p:cNvSpPr/>
              <p:nvPr/>
            </p:nvSpPr>
            <p:spPr>
              <a:xfrm>
                <a:off x="1537829" y="1796520"/>
                <a:ext cx="3942601" cy="2057400"/>
              </a:xfrm>
              <a:prstGeom prst="rect">
                <a:avLst/>
              </a:prstGeom>
              <a:noFill/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ADE2FEB2-7993-7692-8F24-E30FD056B60E}"/>
                  </a:ext>
                </a:extLst>
              </p:cNvPr>
              <p:cNvSpPr/>
              <p:nvPr/>
            </p:nvSpPr>
            <p:spPr>
              <a:xfrm>
                <a:off x="1537829" y="4474633"/>
                <a:ext cx="3942601" cy="2057400"/>
              </a:xfrm>
              <a:prstGeom prst="rect">
                <a:avLst/>
              </a:prstGeom>
              <a:noFill/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A8D328CA-A122-E705-D098-19833EB42B6D}"/>
                  </a:ext>
                </a:extLst>
              </p:cNvPr>
              <p:cNvSpPr/>
              <p:nvPr/>
            </p:nvSpPr>
            <p:spPr>
              <a:xfrm>
                <a:off x="1537829" y="7198783"/>
                <a:ext cx="3942601" cy="2057400"/>
              </a:xfrm>
              <a:prstGeom prst="rect">
                <a:avLst/>
              </a:prstGeom>
              <a:noFill/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</p:grpSp>
      </p:grpSp>
      <p:sp>
        <p:nvSpPr>
          <p:cNvPr id="16387" name="Rectangle 69">
            <a:extLst>
              <a:ext uri="{FF2B5EF4-FFF2-40B4-BE49-F238E27FC236}">
                <a16:creationId xmlns:a16="http://schemas.microsoft.com/office/drawing/2014/main" id="{E2C4231A-F58A-3395-78C9-8EBEE6EE5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8" y="741363"/>
            <a:ext cx="288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申請者氏名</a:t>
            </a:r>
            <a:r>
              <a:rPr lang="en-US" altLang="ja-JP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_________________________</a:t>
            </a:r>
            <a:r>
              <a:rPr lang="ja-JP" altLang="en-US" sz="1200" u="sng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</a:t>
            </a:r>
            <a:endParaRPr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03B86F4-4217-150C-47F6-2374C5EDE15B}"/>
              </a:ext>
            </a:extLst>
          </p:cNvPr>
          <p:cNvSpPr/>
          <p:nvPr/>
        </p:nvSpPr>
        <p:spPr>
          <a:xfrm>
            <a:off x="4090988" y="123825"/>
            <a:ext cx="2505075" cy="230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ja-JP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認定医（矯正歯科）</a:t>
            </a:r>
            <a:r>
              <a:rPr lang="ja-JP" altLang="en-US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選択症例</a:t>
            </a:r>
            <a:r>
              <a:rPr lang="en-US" altLang="ja-JP" sz="9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endParaRPr lang="ja-JP" alt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新しいプレゼンテーション">
  <a:themeElements>
    <a:clrScheme name="新しいプレゼ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プレゼンテーション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新しいプレゼ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プレゼ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プレゼ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プレゼ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プレゼ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プレゼ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プレゼ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プレゼ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プレゼ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プレゼ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プレゼ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プレゼ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OSX起動:Applications:Microsoft Office 2004:テンプレート:プレゼンテーション:デザイン:新しいプレゼンテーション</Template>
  <TotalTime>3604</TotalTime>
  <Words>401</Words>
  <Application>Microsoft Office PowerPoint</Application>
  <PresentationFormat>A4 210 x 297 mm</PresentationFormat>
  <Paragraphs>106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MS Gothic</vt:lpstr>
      <vt:lpstr>ＭＳ 明朝</vt:lpstr>
      <vt:lpstr>Arial</vt:lpstr>
      <vt:lpstr>Century</vt:lpstr>
      <vt:lpstr>Times</vt:lpstr>
      <vt:lpstr>新しいプレゼンテーション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矯和会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makoto takeuchi</dc:creator>
  <cp:lastModifiedBy>百年 志賀</cp:lastModifiedBy>
  <cp:revision>289</cp:revision>
  <cp:lastPrinted>2019-05-12T23:55:14Z</cp:lastPrinted>
  <dcterms:created xsi:type="dcterms:W3CDTF">2011-02-18T12:48:21Z</dcterms:created>
  <dcterms:modified xsi:type="dcterms:W3CDTF">2023-09-27T23:34:41Z</dcterms:modified>
</cp:coreProperties>
</file>